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660" r:id="rId2"/>
    <p:sldId id="666" r:id="rId3"/>
    <p:sldId id="665" r:id="rId4"/>
    <p:sldId id="667" r:id="rId5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D01A0F3-DFDF-F94C-ADA7-DA631CD67B4F}">
          <p14:sldIdLst>
            <p14:sldId id="660"/>
            <p14:sldId id="666"/>
            <p14:sldId id="665"/>
            <p14:sldId id="6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5"/>
    <a:srgbClr val="373A42"/>
    <a:srgbClr val="82C7DA"/>
    <a:srgbClr val="8189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29"/>
    <p:restoredTop sz="86406"/>
  </p:normalViewPr>
  <p:slideViewPr>
    <p:cSldViewPr snapToGrid="0" snapToObjects="1" showGuides="1">
      <p:cViewPr varScale="1">
        <p:scale>
          <a:sx n="124" d="100"/>
          <a:sy n="124" d="100"/>
        </p:scale>
        <p:origin x="424" y="168"/>
      </p:cViewPr>
      <p:guideLst/>
    </p:cSldViewPr>
  </p:slideViewPr>
  <p:outlineViewPr>
    <p:cViewPr>
      <p:scale>
        <a:sx n="33" d="100"/>
        <a:sy n="33" d="100"/>
      </p:scale>
      <p:origin x="0" y="-407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7437E-EE5D-1442-81C2-C2ACBDF79BED}" type="datetimeFigureOut">
              <a:rPr lang="en-US" smtClean="0"/>
              <a:t>7/5/22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6D5E-7E1E-0840-9A08-E6B9E9DB2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2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06D5E-7E1E-0840-9A08-E6B9E9DB2E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1815315"/>
            <a:ext cx="3257551" cy="1556620"/>
          </a:xfrm>
        </p:spPr>
        <p:txBody>
          <a:bodyPr anchor="t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3673760"/>
            <a:ext cx="3257551" cy="1655763"/>
          </a:xfrm>
        </p:spPr>
        <p:txBody>
          <a:bodyPr anchor="b"/>
          <a:lstStyle>
            <a:lvl1pPr marL="0" indent="0" algn="l">
              <a:lnSpc>
                <a:spcPts val="2800"/>
              </a:lnSpc>
              <a:spcAft>
                <a:spcPts val="1067"/>
              </a:spcAft>
              <a:buNone/>
              <a:defRPr sz="2000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1B0C4E-7E71-6A42-BAE4-67C9F5952F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267" y="6395508"/>
            <a:ext cx="1233741" cy="36512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7BCE0D-F714-904B-87D7-3407A8FDB2BF}"/>
              </a:ext>
            </a:extLst>
          </p:cNvPr>
          <p:cNvCxnSpPr>
            <a:cxnSpLocks/>
          </p:cNvCxnSpPr>
          <p:nvPr userDrawn="1"/>
        </p:nvCxnSpPr>
        <p:spPr>
          <a:xfrm>
            <a:off x="609601" y="1722879"/>
            <a:ext cx="3257551" cy="0"/>
          </a:xfrm>
          <a:prstGeom prst="line">
            <a:avLst/>
          </a:prstGeom>
          <a:solidFill>
            <a:srgbClr val="FFFFFF"/>
          </a:solidFill>
          <a:ln w="19050">
            <a:solidFill>
              <a:schemeClr val="accent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539AEA2-77F0-7243-92EF-7552C1E12D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849" y="1813012"/>
            <a:ext cx="7087073" cy="43453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95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32" userDrawn="1">
          <p15:clr>
            <a:srgbClr val="5ACBF0"/>
          </p15:clr>
        </p15:guide>
        <p15:guide id="2" pos="2816" userDrawn="1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833" y="1807057"/>
            <a:ext cx="3243072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5608" y="1807056"/>
            <a:ext cx="3243072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5DC2205-C8D0-9542-8ED3-B2D1223F35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34381" y="1807058"/>
            <a:ext cx="3243072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590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237" userDrawn="1">
          <p15:clr>
            <a:srgbClr val="5ACBF0"/>
          </p15:clr>
        </p15:guide>
        <p15:guide id="4" pos="2432" userDrawn="1">
          <p15:clr>
            <a:srgbClr val="5ACBF0"/>
          </p15:clr>
        </p15:guide>
        <p15:guide id="5" pos="2819" userDrawn="1">
          <p15:clr>
            <a:srgbClr val="5ACBF0"/>
          </p15:clr>
        </p15:guide>
        <p15:guide id="6" pos="4864" userDrawn="1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8" y="1803400"/>
            <a:ext cx="3257553" cy="1219200"/>
          </a:xfrm>
        </p:spPr>
        <p:txBody>
          <a:bodyPr/>
          <a:lstStyle>
            <a:lvl1pPr>
              <a:defRPr sz="1867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835" y="3215236"/>
            <a:ext cx="3243072" cy="29431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5611" y="1807057"/>
            <a:ext cx="7099555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80848" y="6356351"/>
            <a:ext cx="6181051" cy="36512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000" b="1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defTabSz="914377">
              <a:lnSpc>
                <a:spcPct val="90000"/>
              </a:lnSpc>
              <a:spcBef>
                <a:spcPct val="0"/>
              </a:spcBef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595" cy="365125"/>
          </a:xfrm>
        </p:spPr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500047D-2DC4-AE4B-BEFD-C7AE46A736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805" y="6481869"/>
            <a:ext cx="377952" cy="26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241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9" pos="2436" userDrawn="1">
          <p15:clr>
            <a:srgbClr val="5ACBF0"/>
          </p15:clr>
        </p15:guide>
        <p15:guide id="10" pos="2816" userDrawn="1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en-US"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7">
              <a:lnSpc>
                <a:spcPct val="90000"/>
              </a:lnSpc>
              <a:spcBef>
                <a:spcPct val="0"/>
              </a:spcBef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6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6" userDrawn="1">
          <p15:clr>
            <a:srgbClr val="5ACBF0"/>
          </p15:clr>
        </p15:guide>
        <p15:guide id="2" pos="4864" userDrawn="1">
          <p15:clr>
            <a:srgbClr val="5ACBF0"/>
          </p15:clr>
        </p15:guide>
        <p15:guide id="3" pos="2432" userDrawn="1">
          <p15:clr>
            <a:srgbClr val="5ACBF0"/>
          </p15:clr>
        </p15:guide>
        <p15:guide id="4" pos="5248" userDrawn="1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39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6" pos="2808" userDrawn="1">
          <p15:clr>
            <a:srgbClr val="5ACBF0"/>
          </p15:clr>
        </p15:guide>
        <p15:guide id="17" pos="2444" userDrawn="1">
          <p15:clr>
            <a:srgbClr val="5ACBF0"/>
          </p15:clr>
        </p15:guide>
        <p15:guide id="18" pos="4864" userDrawn="1">
          <p15:clr>
            <a:srgbClr val="5ACBF0"/>
          </p15:clr>
        </p15:guide>
        <p15:guide id="19" pos="5244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1815315"/>
            <a:ext cx="3257551" cy="1556620"/>
          </a:xfr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3673760"/>
            <a:ext cx="3257551" cy="1655763"/>
          </a:xfrm>
        </p:spPr>
        <p:txBody>
          <a:bodyPr anchor="b"/>
          <a:lstStyle>
            <a:lvl1pPr marL="0" indent="0" algn="l">
              <a:lnSpc>
                <a:spcPts val="2800"/>
              </a:lnSpc>
              <a:spcAft>
                <a:spcPts val="1067"/>
              </a:spcAft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F23BA9F-B921-BA48-A2D9-5FC546E106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7BCE0D-F714-904B-87D7-3407A8FDB2BF}"/>
              </a:ext>
            </a:extLst>
          </p:cNvPr>
          <p:cNvCxnSpPr>
            <a:cxnSpLocks/>
          </p:cNvCxnSpPr>
          <p:nvPr userDrawn="1"/>
        </p:nvCxnSpPr>
        <p:spPr>
          <a:xfrm>
            <a:off x="609601" y="1722879"/>
            <a:ext cx="3257551" cy="0"/>
          </a:xfrm>
          <a:prstGeom prst="line">
            <a:avLst/>
          </a:prstGeom>
          <a:solidFill>
            <a:srgbClr val="FFFFFF"/>
          </a:solidFill>
          <a:ln w="19050">
            <a:solidFill>
              <a:schemeClr val="bg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539AEA2-77F0-7243-92EF-7552C1E12D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849" y="1813012"/>
            <a:ext cx="7087073" cy="4345384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BAA636-97E1-9441-AAB1-C0E0C12A8C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891"/>
          <a:stretch/>
        </p:blipFill>
        <p:spPr>
          <a:xfrm>
            <a:off x="203200" y="6400799"/>
            <a:ext cx="1216808" cy="32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1250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32" userDrawn="1">
          <p15:clr>
            <a:srgbClr val="5ACBF0"/>
          </p15:clr>
        </p15:guide>
        <p15:guide id="2" pos="2816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1815315"/>
            <a:ext cx="3257551" cy="1556620"/>
          </a:xfr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3673760"/>
            <a:ext cx="3257551" cy="1655763"/>
          </a:xfrm>
        </p:spPr>
        <p:txBody>
          <a:bodyPr anchor="b"/>
          <a:lstStyle>
            <a:lvl1pPr marL="0" indent="0" algn="l">
              <a:lnSpc>
                <a:spcPts val="2800"/>
              </a:lnSpc>
              <a:spcAft>
                <a:spcPts val="1067"/>
              </a:spcAft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F23BA9F-B921-BA48-A2D9-5FC546E106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7BCE0D-F714-904B-87D7-3407A8FDB2BF}"/>
              </a:ext>
            </a:extLst>
          </p:cNvPr>
          <p:cNvCxnSpPr>
            <a:cxnSpLocks/>
          </p:cNvCxnSpPr>
          <p:nvPr userDrawn="1"/>
        </p:nvCxnSpPr>
        <p:spPr>
          <a:xfrm>
            <a:off x="609601" y="1722879"/>
            <a:ext cx="3257551" cy="0"/>
          </a:xfrm>
          <a:prstGeom prst="line">
            <a:avLst/>
          </a:prstGeom>
          <a:solidFill>
            <a:srgbClr val="FFFFFF"/>
          </a:solidFill>
          <a:ln w="19050">
            <a:solidFill>
              <a:schemeClr val="bg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539AEA2-77F0-7243-92EF-7552C1E12D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849" y="1813012"/>
            <a:ext cx="7087073" cy="4345384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BAA636-97E1-9441-AAB1-C0E0C12A8C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891"/>
          <a:stretch/>
        </p:blipFill>
        <p:spPr>
          <a:xfrm>
            <a:off x="203200" y="6400799"/>
            <a:ext cx="1216808" cy="32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58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32" userDrawn="1">
          <p15:clr>
            <a:srgbClr val="5ACBF0"/>
          </p15:clr>
        </p15:guide>
        <p15:guide id="2" pos="2816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1815315"/>
            <a:ext cx="3257551" cy="1556620"/>
          </a:xfr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3673760"/>
            <a:ext cx="3257551" cy="1655763"/>
          </a:xfrm>
        </p:spPr>
        <p:txBody>
          <a:bodyPr anchor="b"/>
          <a:lstStyle>
            <a:lvl1pPr marL="0" indent="0" algn="l">
              <a:lnSpc>
                <a:spcPts val="2800"/>
              </a:lnSpc>
              <a:spcAft>
                <a:spcPts val="1067"/>
              </a:spcAft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F23BA9F-B921-BA48-A2D9-5FC546E106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7BCE0D-F714-904B-87D7-3407A8FDB2BF}"/>
              </a:ext>
            </a:extLst>
          </p:cNvPr>
          <p:cNvCxnSpPr>
            <a:cxnSpLocks/>
          </p:cNvCxnSpPr>
          <p:nvPr userDrawn="1"/>
        </p:nvCxnSpPr>
        <p:spPr>
          <a:xfrm>
            <a:off x="609601" y="1722879"/>
            <a:ext cx="3257551" cy="0"/>
          </a:xfrm>
          <a:prstGeom prst="line">
            <a:avLst/>
          </a:prstGeom>
          <a:solidFill>
            <a:srgbClr val="FFFFFF"/>
          </a:solidFill>
          <a:ln w="19050">
            <a:solidFill>
              <a:schemeClr val="bg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539AEA2-77F0-7243-92EF-7552C1E12D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849" y="1813012"/>
            <a:ext cx="7087073" cy="4345384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BAA636-97E1-9441-AAB1-C0E0C12A8C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891"/>
          <a:stretch/>
        </p:blipFill>
        <p:spPr>
          <a:xfrm>
            <a:off x="203200" y="6400799"/>
            <a:ext cx="1216808" cy="32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94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32" userDrawn="1">
          <p15:clr>
            <a:srgbClr val="5ACBF0"/>
          </p15:clr>
        </p15:guide>
        <p15:guide id="2" pos="2816" userDrawn="1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33"/>
            </a:lvl1pPr>
          </a:lstStyle>
          <a:p>
            <a:fld id="{AF23BA9F-B921-BA48-A2D9-5FC546E106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E4D9C3-0F72-974B-90AA-BA3C15815B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598" y="1807058"/>
            <a:ext cx="10972797" cy="3782693"/>
          </a:xfrm>
        </p:spPr>
        <p:txBody>
          <a:bodyPr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118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01312"/>
            <a:ext cx="7107936" cy="1499616"/>
          </a:xfrm>
        </p:spPr>
        <p:txBody>
          <a:bodyPr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718165"/>
            <a:ext cx="7107936" cy="1499616"/>
          </a:xfrm>
        </p:spPr>
        <p:txBody>
          <a:bodyPr anchor="b" anchorCtr="0"/>
          <a:lstStyle>
            <a:lvl1pPr marL="0" indent="0">
              <a:lnSpc>
                <a:spcPts val="2800"/>
              </a:lnSpc>
              <a:buNone/>
              <a:defRPr sz="2000">
                <a:solidFill>
                  <a:schemeClr val="tx2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552333-778B-1944-877C-143616BF27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267" y="6395508"/>
            <a:ext cx="1233741" cy="36512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53544A9-9DE0-3A4F-9D73-3B192D8F932C}"/>
              </a:ext>
            </a:extLst>
          </p:cNvPr>
          <p:cNvCxnSpPr>
            <a:cxnSpLocks/>
          </p:cNvCxnSpPr>
          <p:nvPr userDrawn="1"/>
        </p:nvCxnSpPr>
        <p:spPr>
          <a:xfrm>
            <a:off x="608456" y="4306683"/>
            <a:ext cx="7109080" cy="0"/>
          </a:xfrm>
          <a:prstGeom prst="line">
            <a:avLst/>
          </a:prstGeom>
          <a:solidFill>
            <a:srgbClr val="FFFFFF"/>
          </a:solidFill>
          <a:ln w="19050">
            <a:solidFill>
              <a:schemeClr val="accent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592AFB8-6D0C-B24E-A7C3-6EE8EC503EC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4267" y="2718166"/>
            <a:ext cx="3268133" cy="31831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5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7" y="304800"/>
            <a:ext cx="10972800" cy="1219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835" y="1807057"/>
            <a:ext cx="51816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7" y="1807057"/>
            <a:ext cx="51816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55F7C44-11FA-B244-B2D9-C3464EC71881}"/>
              </a:ext>
            </a:extLst>
          </p:cNvPr>
          <p:cNvSpPr txBox="1"/>
          <p:nvPr userDrawn="1"/>
        </p:nvSpPr>
        <p:spPr>
          <a:xfrm>
            <a:off x="23977600" y="184234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867" dirty="0" err="1">
              <a:solidFill>
                <a:schemeClr val="tx2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83D5F-488E-9440-A297-CE342496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1750" y="6356351"/>
            <a:ext cx="428014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89499-C331-C14B-B045-196ED573E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595" cy="365125"/>
          </a:xfrm>
        </p:spPr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24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60" userDrawn="1">
          <p15:clr>
            <a:srgbClr val="5ACBF0"/>
          </p15:clr>
        </p15:guide>
        <p15:guide id="3" pos="4020" userDrawn="1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7" y="304800"/>
            <a:ext cx="10972800" cy="1219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835" y="2784474"/>
            <a:ext cx="5181600" cy="33739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7" y="2784474"/>
            <a:ext cx="5181600" cy="33739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55F7C44-11FA-B244-B2D9-C3464EC71881}"/>
              </a:ext>
            </a:extLst>
          </p:cNvPr>
          <p:cNvSpPr txBox="1"/>
          <p:nvPr userDrawn="1"/>
        </p:nvSpPr>
        <p:spPr>
          <a:xfrm>
            <a:off x="23977600" y="1842346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867" dirty="0" err="1">
              <a:solidFill>
                <a:schemeClr val="tx2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83D5F-488E-9440-A297-CE342496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1750" y="6356351"/>
            <a:ext cx="4280148" cy="36512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7">
              <a:lnSpc>
                <a:spcPct val="90000"/>
              </a:lnSpc>
              <a:spcBef>
                <a:spcPct val="0"/>
              </a:spcBef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89499-C331-C14B-B045-196ED573E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595" cy="365125"/>
          </a:xfrm>
        </p:spPr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0ED9049-5EAF-FC4C-A095-6B208EF4154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02368" y="1803400"/>
            <a:ext cx="5181600" cy="701675"/>
          </a:xfrm>
        </p:spPr>
        <p:txBody>
          <a:bodyPr anchor="t"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Tx/>
              <a:buSzTx/>
              <a:buFont typeface="Arial" panose="020B0604020202020204" pitchFamily="34" charset="0"/>
              <a:buNone/>
              <a:tabLst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BCBFF23-9443-444A-9BA8-F98E569FE04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385476" y="1803400"/>
            <a:ext cx="5181600" cy="701675"/>
          </a:xfrm>
        </p:spPr>
        <p:txBody>
          <a:bodyPr anchor="t"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67"/>
              </a:spcAft>
              <a:buClrTx/>
              <a:buSzTx/>
              <a:buFont typeface="Arial" panose="020B0604020202020204" pitchFamily="34" charset="0"/>
              <a:buNone/>
              <a:tabLst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6002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60" userDrawn="1">
          <p15:clr>
            <a:srgbClr val="5ACBF0"/>
          </p15:clr>
        </p15:guide>
        <p15:guide id="3" pos="4020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/3+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6835" y="1807057"/>
            <a:ext cx="3243072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5611" y="1807057"/>
            <a:ext cx="7099555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80848" y="6356351"/>
            <a:ext cx="61810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356351"/>
            <a:ext cx="609595" cy="365125"/>
          </a:xfrm>
        </p:spPr>
        <p:txBody>
          <a:bodyPr/>
          <a:lstStyle/>
          <a:p>
            <a:fld id="{AF23BA9F-B921-BA48-A2D9-5FC546E1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73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9" pos="2436" userDrawn="1">
          <p15:clr>
            <a:srgbClr val="5ACBF0"/>
          </p15:clr>
        </p15:guide>
        <p15:guide id="10" pos="2816" userDrawn="1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98ACAAC-0F6B-814A-B99E-A456129F2E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805" y="6481869"/>
            <a:ext cx="377952" cy="2674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7" y="304800"/>
            <a:ext cx="10972800" cy="121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7" y="1813246"/>
            <a:ext cx="10972799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80848" y="6356351"/>
            <a:ext cx="6181051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ct val="100000"/>
              </a:lnSpc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0" y="6356351"/>
            <a:ext cx="609595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67">
                <a:solidFill>
                  <a:schemeClr val="tx2"/>
                </a:solidFill>
              </a:defRPr>
            </a:lvl1pPr>
          </a:lstStyle>
          <a:p>
            <a:fld id="{AF23BA9F-B921-BA48-A2D9-5FC546E106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EA60411-6518-544D-95A4-830D762A8124}"/>
              </a:ext>
            </a:extLst>
          </p:cNvPr>
          <p:cNvCxnSpPr>
            <a:cxnSpLocks/>
          </p:cNvCxnSpPr>
          <p:nvPr userDrawn="1"/>
        </p:nvCxnSpPr>
        <p:spPr>
          <a:xfrm>
            <a:off x="609600" y="241083"/>
            <a:ext cx="10972800" cy="0"/>
          </a:xfrm>
          <a:prstGeom prst="line">
            <a:avLst/>
          </a:prstGeom>
          <a:solidFill>
            <a:srgbClr val="FFFFFF"/>
          </a:solidFill>
          <a:ln w="3175">
            <a:solidFill>
              <a:schemeClr val="bg1">
                <a:lumMod val="50000"/>
              </a:schemeClr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21435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2" r:id="rId2"/>
    <p:sldLayoutId id="2147483683" r:id="rId3"/>
    <p:sldLayoutId id="2147483684" r:id="rId4"/>
    <p:sldLayoutId id="2147483662" r:id="rId5"/>
    <p:sldLayoutId id="2147483663" r:id="rId6"/>
    <p:sldLayoutId id="2147483664" r:id="rId7"/>
    <p:sldLayoutId id="2147483686" r:id="rId8"/>
    <p:sldLayoutId id="2147483672" r:id="rId9"/>
    <p:sldLayoutId id="2147483673" r:id="rId10"/>
    <p:sldLayoutId id="2147483685" r:id="rId11"/>
    <p:sldLayoutId id="2147483666" r:id="rId12"/>
    <p:sldLayoutId id="2147483667" r:id="rId1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ts val="1600"/>
        </a:lnSpc>
        <a:spcBef>
          <a:spcPts val="0"/>
        </a:spcBef>
        <a:spcAft>
          <a:spcPts val="1067"/>
        </a:spcAft>
        <a:buFont typeface="Arial" panose="020B0604020202020204" pitchFamily="34" charset="0"/>
        <a:buNone/>
        <a:defRPr sz="1100" kern="1200">
          <a:solidFill>
            <a:schemeClr val="tx2"/>
          </a:solidFill>
          <a:latin typeface="+mn-lt"/>
          <a:ea typeface="+mn-ea"/>
          <a:cs typeface="+mn-cs"/>
        </a:defRPr>
      </a:lvl1pPr>
      <a:lvl2pPr marL="304792" indent="-121917" algn="l" defTabSz="914377" rtl="0" eaLnBrk="1" latinLnBrk="0" hangingPunct="1">
        <a:lnSpc>
          <a:spcPts val="1600"/>
        </a:lnSpc>
        <a:spcBef>
          <a:spcPts val="0"/>
        </a:spcBef>
        <a:spcAft>
          <a:spcPts val="1067"/>
        </a:spcAft>
        <a:buFont typeface="Wingdings" pitchFamily="2" charset="2"/>
        <a:buChar char="§"/>
        <a:defRPr sz="1100" kern="1200">
          <a:solidFill>
            <a:schemeClr val="tx2"/>
          </a:solidFill>
          <a:latin typeface="+mn-lt"/>
          <a:ea typeface="+mn-ea"/>
          <a:cs typeface="+mn-cs"/>
        </a:defRPr>
      </a:lvl2pPr>
      <a:lvl3pPr marL="463284" indent="-121917" algn="l" defTabSz="914377" rtl="0" eaLnBrk="1" latinLnBrk="0" hangingPunct="1">
        <a:lnSpc>
          <a:spcPts val="1600"/>
        </a:lnSpc>
        <a:spcBef>
          <a:spcPts val="0"/>
        </a:spcBef>
        <a:spcAft>
          <a:spcPts val="1067"/>
        </a:spcAft>
        <a:buFont typeface="Wingdings" pitchFamily="2" charset="2"/>
        <a:buChar char="§"/>
        <a:defRPr sz="1100" kern="1200">
          <a:solidFill>
            <a:schemeClr val="tx2"/>
          </a:solidFill>
          <a:latin typeface="+mn-lt"/>
          <a:ea typeface="+mn-ea"/>
          <a:cs typeface="+mn-cs"/>
        </a:defRPr>
      </a:lvl3pPr>
      <a:lvl4pPr marL="609585" indent="-121917" algn="l" defTabSz="914377" rtl="0" eaLnBrk="1" latinLnBrk="0" hangingPunct="1">
        <a:lnSpc>
          <a:spcPts val="1600"/>
        </a:lnSpc>
        <a:spcBef>
          <a:spcPts val="0"/>
        </a:spcBef>
        <a:spcAft>
          <a:spcPts val="1067"/>
        </a:spcAft>
        <a:buFont typeface="Wingdings" pitchFamily="2" charset="2"/>
        <a:buChar char="§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755885" indent="-121917" algn="l" defTabSz="914377" rtl="0" eaLnBrk="1" latinLnBrk="0" hangingPunct="1">
        <a:lnSpc>
          <a:spcPts val="1600"/>
        </a:lnSpc>
        <a:spcBef>
          <a:spcPts val="0"/>
        </a:spcBef>
        <a:spcAft>
          <a:spcPts val="1067"/>
        </a:spcAft>
        <a:buFont typeface="Wingdings" pitchFamily="2" charset="2"/>
        <a:buChar char="§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6" userDrawn="1">
          <p15:clr>
            <a:srgbClr val="5ACBF0"/>
          </p15:clr>
        </p15:guide>
        <p15:guide id="2" pos="384" userDrawn="1">
          <p15:clr>
            <a:srgbClr val="5ACBF0"/>
          </p15:clr>
        </p15:guide>
        <p15:guide id="3" pos="7296" userDrawn="1">
          <p15:clr>
            <a:srgbClr val="5ACBF0"/>
          </p15:clr>
        </p15:guide>
        <p15:guide id="4" orient="horz" pos="3888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78767-C4FD-BB49-8B92-679844C62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percentages:</a:t>
            </a:r>
            <a:br>
              <a:rPr lang="en-US" dirty="0"/>
            </a:br>
            <a:r>
              <a:rPr lang="en-US" dirty="0"/>
              <a:t>Independent vs paired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9D28C-E527-DF4A-9E43-6386F1A84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6" y="1841750"/>
            <a:ext cx="3697484" cy="560361"/>
          </a:xfrm>
        </p:spPr>
        <p:txBody>
          <a:bodyPr/>
          <a:lstStyle/>
          <a:p>
            <a:r>
              <a:rPr lang="en-US" dirty="0"/>
              <a:t>When comparing different respondents in same survey (e.g. US vs EU) or different surveys (e.g. Wave 2 vs Wave 1) we typically use independent sample tests: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20A78F-384C-AE43-9C2C-1F047E73AFE3}"/>
              </a:ext>
            </a:extLst>
          </p:cNvPr>
          <p:cNvSpPr/>
          <p:nvPr/>
        </p:nvSpPr>
        <p:spPr>
          <a:xfrm>
            <a:off x="609600" y="1524000"/>
            <a:ext cx="32512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Independent samples</a:t>
            </a:r>
          </a:p>
        </p:txBody>
      </p:sp>
      <p:sp>
        <p:nvSpPr>
          <p:cNvPr id="574" name="Rectangle 573">
            <a:extLst>
              <a:ext uri="{FF2B5EF4-FFF2-40B4-BE49-F238E27FC236}">
                <a16:creationId xmlns:a16="http://schemas.microsoft.com/office/drawing/2014/main" id="{B0C485F9-5289-6751-EBA4-9B23DBDE990C}"/>
              </a:ext>
            </a:extLst>
          </p:cNvPr>
          <p:cNvSpPr/>
          <p:nvPr/>
        </p:nvSpPr>
        <p:spPr>
          <a:xfrm>
            <a:off x="4828142" y="1536970"/>
            <a:ext cx="32512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Paired samples </a:t>
            </a:r>
          </a:p>
        </p:txBody>
      </p:sp>
      <p:sp>
        <p:nvSpPr>
          <p:cNvPr id="116" name="Content Placeholder 2">
            <a:extLst>
              <a:ext uri="{FF2B5EF4-FFF2-40B4-BE49-F238E27FC236}">
                <a16:creationId xmlns:a16="http://schemas.microsoft.com/office/drawing/2014/main" id="{B4432432-1C7E-B88A-8010-EF2BDEBF0A70}"/>
              </a:ext>
            </a:extLst>
          </p:cNvPr>
          <p:cNvSpPr txBox="1">
            <a:spLocks/>
          </p:cNvSpPr>
          <p:nvPr/>
        </p:nvSpPr>
        <p:spPr>
          <a:xfrm>
            <a:off x="4824079" y="1841750"/>
            <a:ext cx="3448250" cy="5603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When comparing responses from the same respondents, we can use more precise “paired sample” tests that consider this additional information.</a:t>
            </a:r>
          </a:p>
        </p:txBody>
      </p: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EC7CA000-D122-446C-CAA7-AE370F54F91C}"/>
              </a:ext>
            </a:extLst>
          </p:cNvPr>
          <p:cNvSpPr txBox="1">
            <a:spLocks/>
          </p:cNvSpPr>
          <p:nvPr/>
        </p:nvSpPr>
        <p:spPr>
          <a:xfrm>
            <a:off x="609596" y="4595824"/>
            <a:ext cx="3697478" cy="5603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Protobi uses the standard Z test for independent samples</a:t>
            </a:r>
            <a:br>
              <a:rPr lang="en-US" dirty="0"/>
            </a:br>
            <a:r>
              <a:rPr lang="en-US" dirty="0"/>
              <a:t>(and the Student t test for comparing independent means)</a:t>
            </a:r>
          </a:p>
          <a:p>
            <a:endParaRPr lang="en-US" dirty="0"/>
          </a:p>
        </p:txBody>
      </p:sp>
      <p:sp>
        <p:nvSpPr>
          <p:cNvPr id="99" name="Content Placeholder 2">
            <a:extLst>
              <a:ext uri="{FF2B5EF4-FFF2-40B4-BE49-F238E27FC236}">
                <a16:creationId xmlns:a16="http://schemas.microsoft.com/office/drawing/2014/main" id="{A5AD4CF3-0A2A-B699-9B37-52C67D9C2499}"/>
              </a:ext>
            </a:extLst>
          </p:cNvPr>
          <p:cNvSpPr txBox="1">
            <a:spLocks/>
          </p:cNvSpPr>
          <p:nvPr/>
        </p:nvSpPr>
        <p:spPr>
          <a:xfrm>
            <a:off x="4775307" y="4586724"/>
            <a:ext cx="3121160" cy="5603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Protobi uses “</a:t>
            </a:r>
            <a:r>
              <a:rPr lang="en-US" dirty="0" err="1"/>
              <a:t>McNemar’s</a:t>
            </a:r>
            <a:r>
              <a:rPr lang="en-US" dirty="0"/>
              <a:t> test with Edward’s Correction for Continuity” for paired percentages (and the Paired t-test to compare means):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0517E5C8-6226-1BED-DBF5-AAB36D3245F2}"/>
              </a:ext>
            </a:extLst>
          </p:cNvPr>
          <p:cNvGrpSpPr/>
          <p:nvPr/>
        </p:nvGrpSpPr>
        <p:grpSpPr>
          <a:xfrm>
            <a:off x="2358495" y="3039290"/>
            <a:ext cx="1124368" cy="950954"/>
            <a:chOff x="2160999" y="2234788"/>
            <a:chExt cx="2182988" cy="1846300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F85EC0BB-1481-8B3C-DFEC-726C57AA0EC6}"/>
                </a:ext>
              </a:extLst>
            </p:cNvPr>
            <p:cNvSpPr/>
            <p:nvPr/>
          </p:nvSpPr>
          <p:spPr>
            <a:xfrm rot="5400000">
              <a:off x="3400783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F3803FE6-F88E-EBB8-0210-18BE54965B7D}"/>
                </a:ext>
              </a:extLst>
            </p:cNvPr>
            <p:cNvSpPr/>
            <p:nvPr/>
          </p:nvSpPr>
          <p:spPr>
            <a:xfrm rot="5400000">
              <a:off x="2845515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7306B1E5-0870-B4CB-F259-37AFCBAD00EB}"/>
                </a:ext>
              </a:extLst>
            </p:cNvPr>
            <p:cNvSpPr/>
            <p:nvPr/>
          </p:nvSpPr>
          <p:spPr>
            <a:xfrm rot="5400000">
              <a:off x="3121035" y="223478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0153397E-1FE7-80AB-C86B-D60D0E522884}"/>
                </a:ext>
              </a:extLst>
            </p:cNvPr>
            <p:cNvSpPr/>
            <p:nvPr/>
          </p:nvSpPr>
          <p:spPr>
            <a:xfrm rot="5400000">
              <a:off x="2923256" y="25057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9308ECD6-CABC-A27D-1B02-3343B3A7A983}"/>
                </a:ext>
              </a:extLst>
            </p:cNvPr>
            <p:cNvSpPr/>
            <p:nvPr/>
          </p:nvSpPr>
          <p:spPr>
            <a:xfrm rot="5400000">
              <a:off x="2643508" y="25057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324D00E-955C-5DC5-B0B9-7EA542DFC6C4}"/>
                </a:ext>
              </a:extLst>
            </p:cNvPr>
            <p:cNvSpPr/>
            <p:nvPr/>
          </p:nvSpPr>
          <p:spPr>
            <a:xfrm rot="5400000">
              <a:off x="3744214" y="249148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D2CDA68A-4592-B8F3-99E1-9DAF83744036}"/>
                </a:ext>
              </a:extLst>
            </p:cNvPr>
            <p:cNvSpPr/>
            <p:nvPr/>
          </p:nvSpPr>
          <p:spPr>
            <a:xfrm rot="5400000">
              <a:off x="3188946" y="249148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8A6F5507-C7EE-1E9B-1168-E8DF81081EB3}"/>
                </a:ext>
              </a:extLst>
            </p:cNvPr>
            <p:cNvSpPr/>
            <p:nvPr/>
          </p:nvSpPr>
          <p:spPr>
            <a:xfrm rot="5400000">
              <a:off x="3464466" y="249148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4ACF8C43-CEAC-71FF-AD4F-8E7A92CF83C9}"/>
                </a:ext>
              </a:extLst>
            </p:cNvPr>
            <p:cNvSpPr/>
            <p:nvPr/>
          </p:nvSpPr>
          <p:spPr>
            <a:xfrm rot="5400000">
              <a:off x="3106018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898444E3-9D51-61BD-6937-2F9A97777014}"/>
                </a:ext>
              </a:extLst>
            </p:cNvPr>
            <p:cNvSpPr/>
            <p:nvPr/>
          </p:nvSpPr>
          <p:spPr>
            <a:xfrm rot="5400000">
              <a:off x="255075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46BE8D5-EAF7-3CAE-E0A6-109BBC16ACE2}"/>
                </a:ext>
              </a:extLst>
            </p:cNvPr>
            <p:cNvSpPr/>
            <p:nvPr/>
          </p:nvSpPr>
          <p:spPr>
            <a:xfrm rot="5400000">
              <a:off x="282627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B9EBFF8B-998C-2B3D-1D3E-741386FEC2F5}"/>
                </a:ext>
              </a:extLst>
            </p:cNvPr>
            <p:cNvSpPr/>
            <p:nvPr/>
          </p:nvSpPr>
          <p:spPr>
            <a:xfrm rot="5400000">
              <a:off x="3269984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CA7A8064-C9DE-9D67-5E6A-B542E96B4935}"/>
                </a:ext>
              </a:extLst>
            </p:cNvPr>
            <p:cNvSpPr/>
            <p:nvPr/>
          </p:nvSpPr>
          <p:spPr>
            <a:xfrm rot="5400000">
              <a:off x="2714716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CEA9F36-F5B2-7D4F-E2E2-11F72140B0A8}"/>
                </a:ext>
              </a:extLst>
            </p:cNvPr>
            <p:cNvSpPr/>
            <p:nvPr/>
          </p:nvSpPr>
          <p:spPr>
            <a:xfrm rot="5400000">
              <a:off x="2990236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5B36CFF7-1DCD-FFF2-D0D1-4E69519C17FE}"/>
                </a:ext>
              </a:extLst>
            </p:cNvPr>
            <p:cNvSpPr/>
            <p:nvPr/>
          </p:nvSpPr>
          <p:spPr>
            <a:xfrm rot="5400000">
              <a:off x="3935514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1E75EF1C-E65A-D035-93EC-EA590C9CB71E}"/>
                </a:ext>
              </a:extLst>
            </p:cNvPr>
            <p:cNvSpPr/>
            <p:nvPr/>
          </p:nvSpPr>
          <p:spPr>
            <a:xfrm rot="5400000">
              <a:off x="3380246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D80BAB5B-C34C-2A22-9CBF-5D0D3AE761D0}"/>
                </a:ext>
              </a:extLst>
            </p:cNvPr>
            <p:cNvSpPr/>
            <p:nvPr/>
          </p:nvSpPr>
          <p:spPr>
            <a:xfrm rot="5400000">
              <a:off x="3655766" y="278433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75921B7E-2ECB-E540-2E8E-E4A7AB61B3D9}"/>
                </a:ext>
              </a:extLst>
            </p:cNvPr>
            <p:cNvSpPr/>
            <p:nvPr/>
          </p:nvSpPr>
          <p:spPr>
            <a:xfrm rot="5400000">
              <a:off x="4123462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2C9853AF-4F62-853D-D88A-C44CF862B99E}"/>
                </a:ext>
              </a:extLst>
            </p:cNvPr>
            <p:cNvSpPr/>
            <p:nvPr/>
          </p:nvSpPr>
          <p:spPr>
            <a:xfrm rot="5400000">
              <a:off x="356819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280B739-74B2-DDCC-BB4C-D4FC0C02BFE0}"/>
                </a:ext>
              </a:extLst>
            </p:cNvPr>
            <p:cNvSpPr/>
            <p:nvPr/>
          </p:nvSpPr>
          <p:spPr>
            <a:xfrm rot="5400000">
              <a:off x="384371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DA528EE5-6E6A-DEC2-F221-E66C866F2D67}"/>
                </a:ext>
              </a:extLst>
            </p:cNvPr>
            <p:cNvSpPr/>
            <p:nvPr/>
          </p:nvSpPr>
          <p:spPr>
            <a:xfrm rot="5400000">
              <a:off x="2624990" y="332847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EBE24296-60B9-FC3B-D9E5-A02361658D7B}"/>
                </a:ext>
              </a:extLst>
            </p:cNvPr>
            <p:cNvSpPr/>
            <p:nvPr/>
          </p:nvSpPr>
          <p:spPr>
            <a:xfrm rot="5400000">
              <a:off x="2424739" y="304661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4791E4E4-2AE5-37F9-7D1C-AC19BE69BE02}"/>
                </a:ext>
              </a:extLst>
            </p:cNvPr>
            <p:cNvSpPr/>
            <p:nvPr/>
          </p:nvSpPr>
          <p:spPr>
            <a:xfrm rot="5400000">
              <a:off x="2345242" y="332847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C0F37FF5-900E-02D6-2E71-33F7F6A74278}"/>
                </a:ext>
              </a:extLst>
            </p:cNvPr>
            <p:cNvSpPr/>
            <p:nvPr/>
          </p:nvSpPr>
          <p:spPr>
            <a:xfrm rot="5400000">
              <a:off x="3445948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5EDBEEBA-E2D1-4E17-1661-645E26D0623F}"/>
                </a:ext>
              </a:extLst>
            </p:cNvPr>
            <p:cNvSpPr/>
            <p:nvPr/>
          </p:nvSpPr>
          <p:spPr>
            <a:xfrm rot="5400000">
              <a:off x="2890680" y="331424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4ED430E-580A-CEB0-60A4-B5BF78617195}"/>
                </a:ext>
              </a:extLst>
            </p:cNvPr>
            <p:cNvSpPr/>
            <p:nvPr/>
          </p:nvSpPr>
          <p:spPr>
            <a:xfrm rot="5400000">
              <a:off x="3166200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F1CCBB33-73B7-EEE6-8429-837BDCE96B15}"/>
                </a:ext>
              </a:extLst>
            </p:cNvPr>
            <p:cNvSpPr/>
            <p:nvPr/>
          </p:nvSpPr>
          <p:spPr>
            <a:xfrm rot="5400000">
              <a:off x="2807752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C4A61EF-9102-122D-1B31-10B4D7653E20}"/>
                </a:ext>
              </a:extLst>
            </p:cNvPr>
            <p:cNvSpPr/>
            <p:nvPr/>
          </p:nvSpPr>
          <p:spPr>
            <a:xfrm rot="5400000">
              <a:off x="2252484" y="358964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B54407A-738B-04F5-6F65-34C32B04FA87}"/>
                </a:ext>
              </a:extLst>
            </p:cNvPr>
            <p:cNvSpPr/>
            <p:nvPr/>
          </p:nvSpPr>
          <p:spPr>
            <a:xfrm rot="5400000">
              <a:off x="2528004" y="358964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1D26DA0E-4042-D4C7-FFF2-62FD37270920}"/>
                </a:ext>
              </a:extLst>
            </p:cNvPr>
            <p:cNvSpPr/>
            <p:nvPr/>
          </p:nvSpPr>
          <p:spPr>
            <a:xfrm rot="5400000">
              <a:off x="2971718" y="386056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73B88048-7417-4B13-E49A-37401AE6005F}"/>
                </a:ext>
              </a:extLst>
            </p:cNvPr>
            <p:cNvSpPr/>
            <p:nvPr/>
          </p:nvSpPr>
          <p:spPr>
            <a:xfrm rot="5400000">
              <a:off x="2160999" y="304674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B124F4B8-82E9-C20B-EEB2-149DEB63CA0A}"/>
                </a:ext>
              </a:extLst>
            </p:cNvPr>
            <p:cNvSpPr/>
            <p:nvPr/>
          </p:nvSpPr>
          <p:spPr>
            <a:xfrm rot="5400000">
              <a:off x="2691970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6AE48BF7-BDA8-1118-0A7C-4D15D633978A}"/>
                </a:ext>
              </a:extLst>
            </p:cNvPr>
            <p:cNvSpPr/>
            <p:nvPr/>
          </p:nvSpPr>
          <p:spPr>
            <a:xfrm rot="5400000">
              <a:off x="3637248" y="360710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4BE60497-44FF-2209-26BC-F1C998A95F05}"/>
                </a:ext>
              </a:extLst>
            </p:cNvPr>
            <p:cNvSpPr/>
            <p:nvPr/>
          </p:nvSpPr>
          <p:spPr>
            <a:xfrm rot="5400000">
              <a:off x="3081980" y="360710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8DAF1E9D-1785-0D57-32DD-FAD781138D3C}"/>
                </a:ext>
              </a:extLst>
            </p:cNvPr>
            <p:cNvSpPr/>
            <p:nvPr/>
          </p:nvSpPr>
          <p:spPr>
            <a:xfrm rot="5400000">
              <a:off x="3357500" y="360710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E45B3E28-D620-4BD9-2B82-1F4351F575EA}"/>
                </a:ext>
              </a:extLst>
            </p:cNvPr>
            <p:cNvSpPr/>
            <p:nvPr/>
          </p:nvSpPr>
          <p:spPr>
            <a:xfrm rot="5400000">
              <a:off x="2280145" y="27647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A1B4E121-8797-6379-E1E8-8B2FC0F33D40}"/>
                </a:ext>
              </a:extLst>
            </p:cNvPr>
            <p:cNvSpPr/>
            <p:nvPr/>
          </p:nvSpPr>
          <p:spPr>
            <a:xfrm rot="5400000">
              <a:off x="326992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0C25722-F632-0423-7E7A-22DC6C7462AB}"/>
                </a:ext>
              </a:extLst>
            </p:cNvPr>
            <p:cNvSpPr/>
            <p:nvPr/>
          </p:nvSpPr>
          <p:spPr>
            <a:xfrm rot="5400000">
              <a:off x="354544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29A6D834-876C-288B-58BA-968703A6A4A6}"/>
                </a:ext>
              </a:extLst>
            </p:cNvPr>
            <p:cNvSpPr/>
            <p:nvPr/>
          </p:nvSpPr>
          <p:spPr>
            <a:xfrm rot="5400000">
              <a:off x="4032185" y="333065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7DA6F42E-ABE1-724C-29C6-1FBF3399B4E1}"/>
                </a:ext>
              </a:extLst>
            </p:cNvPr>
            <p:cNvSpPr/>
            <p:nvPr/>
          </p:nvSpPr>
          <p:spPr>
            <a:xfrm rot="5400000">
              <a:off x="3921922" y="359616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076A7B2-7A8B-0D5B-9B84-C7E17521828E}"/>
                </a:ext>
              </a:extLst>
            </p:cNvPr>
            <p:cNvSpPr/>
            <p:nvPr/>
          </p:nvSpPr>
          <p:spPr>
            <a:xfrm rot="5400000">
              <a:off x="3750748" y="331424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4A4017E5-03CB-0496-899D-723A0C81D9C8}"/>
              </a:ext>
            </a:extLst>
          </p:cNvPr>
          <p:cNvGrpSpPr/>
          <p:nvPr/>
        </p:nvGrpSpPr>
        <p:grpSpPr>
          <a:xfrm>
            <a:off x="724608" y="3045286"/>
            <a:ext cx="1117279" cy="944958"/>
            <a:chOff x="5716999" y="2234788"/>
            <a:chExt cx="2182988" cy="18463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D294503D-4258-0271-1D67-CE51E8A1148B}"/>
                </a:ext>
              </a:extLst>
            </p:cNvPr>
            <p:cNvSpPr/>
            <p:nvPr/>
          </p:nvSpPr>
          <p:spPr>
            <a:xfrm rot="5400000">
              <a:off x="6956783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F3FE97C-602B-2167-6C96-6478E0AACE25}"/>
                </a:ext>
              </a:extLst>
            </p:cNvPr>
            <p:cNvSpPr/>
            <p:nvPr/>
          </p:nvSpPr>
          <p:spPr>
            <a:xfrm rot="5400000">
              <a:off x="6401515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3BDF83DF-CE5B-6C16-B674-A688C79F2790}"/>
                </a:ext>
              </a:extLst>
            </p:cNvPr>
            <p:cNvSpPr/>
            <p:nvPr/>
          </p:nvSpPr>
          <p:spPr>
            <a:xfrm rot="5400000">
              <a:off x="6677035" y="223478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148FF04B-7B92-EEFE-8BEA-939BC34A1826}"/>
                </a:ext>
              </a:extLst>
            </p:cNvPr>
            <p:cNvSpPr/>
            <p:nvPr/>
          </p:nvSpPr>
          <p:spPr>
            <a:xfrm rot="5400000">
              <a:off x="6479256" y="25057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53F7C594-3379-8F2E-DCCA-D7FAE7A1964F}"/>
                </a:ext>
              </a:extLst>
            </p:cNvPr>
            <p:cNvSpPr/>
            <p:nvPr/>
          </p:nvSpPr>
          <p:spPr>
            <a:xfrm rot="5400000">
              <a:off x="6199508" y="25057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A758D9E4-1155-54E0-5CCE-797154658895}"/>
                </a:ext>
              </a:extLst>
            </p:cNvPr>
            <p:cNvSpPr/>
            <p:nvPr/>
          </p:nvSpPr>
          <p:spPr>
            <a:xfrm rot="5400000">
              <a:off x="7300214" y="249148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4F7A4AC-CD77-B7D9-38E1-3103A570128C}"/>
                </a:ext>
              </a:extLst>
            </p:cNvPr>
            <p:cNvSpPr/>
            <p:nvPr/>
          </p:nvSpPr>
          <p:spPr>
            <a:xfrm rot="5400000">
              <a:off x="6744946" y="249148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86B9E1A-467C-2E2B-66B7-2F5C618A01AF}"/>
                </a:ext>
              </a:extLst>
            </p:cNvPr>
            <p:cNvSpPr/>
            <p:nvPr/>
          </p:nvSpPr>
          <p:spPr>
            <a:xfrm rot="5400000">
              <a:off x="7020466" y="249148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D1CADE82-A642-F55C-F686-90A6EAB60E24}"/>
                </a:ext>
              </a:extLst>
            </p:cNvPr>
            <p:cNvSpPr/>
            <p:nvPr/>
          </p:nvSpPr>
          <p:spPr>
            <a:xfrm rot="5400000">
              <a:off x="6662018" y="276687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6A1C7F5-AF88-1E24-F6DC-75778E6B6003}"/>
                </a:ext>
              </a:extLst>
            </p:cNvPr>
            <p:cNvSpPr/>
            <p:nvPr/>
          </p:nvSpPr>
          <p:spPr>
            <a:xfrm rot="5400000">
              <a:off x="610675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995D5B76-84C6-BDB6-1C88-5FBE0AFDE7E1}"/>
                </a:ext>
              </a:extLst>
            </p:cNvPr>
            <p:cNvSpPr/>
            <p:nvPr/>
          </p:nvSpPr>
          <p:spPr>
            <a:xfrm rot="5400000">
              <a:off x="638227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BCB3559-94FC-D9FC-0CC0-82842992E4A6}"/>
                </a:ext>
              </a:extLst>
            </p:cNvPr>
            <p:cNvSpPr/>
            <p:nvPr/>
          </p:nvSpPr>
          <p:spPr>
            <a:xfrm rot="5400000">
              <a:off x="6825984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C10CCA0D-4007-219A-BD7B-B269AFEE2ADB}"/>
                </a:ext>
              </a:extLst>
            </p:cNvPr>
            <p:cNvSpPr/>
            <p:nvPr/>
          </p:nvSpPr>
          <p:spPr>
            <a:xfrm rot="5400000">
              <a:off x="6270716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05F85D4F-555C-4AED-C6A3-A48E090946AC}"/>
                </a:ext>
              </a:extLst>
            </p:cNvPr>
            <p:cNvSpPr/>
            <p:nvPr/>
          </p:nvSpPr>
          <p:spPr>
            <a:xfrm rot="5400000">
              <a:off x="6546236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8539958-3806-206E-F1CF-9B2B1D8FB2AA}"/>
                </a:ext>
              </a:extLst>
            </p:cNvPr>
            <p:cNvSpPr/>
            <p:nvPr/>
          </p:nvSpPr>
          <p:spPr>
            <a:xfrm rot="5400000">
              <a:off x="7491514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45002767-56AB-DDDB-9811-D536C6C546DD}"/>
                </a:ext>
              </a:extLst>
            </p:cNvPr>
            <p:cNvSpPr/>
            <p:nvPr/>
          </p:nvSpPr>
          <p:spPr>
            <a:xfrm rot="5400000">
              <a:off x="6936246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E0C695DC-2E0D-3B30-2DDC-051F9B51F385}"/>
                </a:ext>
              </a:extLst>
            </p:cNvPr>
            <p:cNvSpPr/>
            <p:nvPr/>
          </p:nvSpPr>
          <p:spPr>
            <a:xfrm rot="5400000">
              <a:off x="7211766" y="278433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1527EC59-1887-DE3D-F511-D28210DB3C2B}"/>
                </a:ext>
              </a:extLst>
            </p:cNvPr>
            <p:cNvSpPr/>
            <p:nvPr/>
          </p:nvSpPr>
          <p:spPr>
            <a:xfrm rot="5400000">
              <a:off x="7679462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4811E302-1DF5-18D5-EC51-B4EBF3DA8A15}"/>
                </a:ext>
              </a:extLst>
            </p:cNvPr>
            <p:cNvSpPr/>
            <p:nvPr/>
          </p:nvSpPr>
          <p:spPr>
            <a:xfrm rot="5400000">
              <a:off x="712419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894534D7-2988-2AD2-D586-47A095FE840D}"/>
                </a:ext>
              </a:extLst>
            </p:cNvPr>
            <p:cNvSpPr/>
            <p:nvPr/>
          </p:nvSpPr>
          <p:spPr>
            <a:xfrm rot="5400000">
              <a:off x="739971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962A1DD-514D-54F4-6254-75D6D757A7AB}"/>
                </a:ext>
              </a:extLst>
            </p:cNvPr>
            <p:cNvSpPr/>
            <p:nvPr/>
          </p:nvSpPr>
          <p:spPr>
            <a:xfrm rot="5400000">
              <a:off x="6180990" y="332847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B1AD3E36-4B98-6C3E-D5A7-E8D554D17185}"/>
                </a:ext>
              </a:extLst>
            </p:cNvPr>
            <p:cNvSpPr/>
            <p:nvPr/>
          </p:nvSpPr>
          <p:spPr>
            <a:xfrm rot="5400000">
              <a:off x="5980739" y="304661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27D58FC4-EBCF-8C1D-EC8F-6F75F1A82817}"/>
                </a:ext>
              </a:extLst>
            </p:cNvPr>
            <p:cNvSpPr/>
            <p:nvPr/>
          </p:nvSpPr>
          <p:spPr>
            <a:xfrm rot="5400000">
              <a:off x="5901242" y="332847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E7D80F30-8718-CC2A-E529-438D126D09D7}"/>
                </a:ext>
              </a:extLst>
            </p:cNvPr>
            <p:cNvSpPr/>
            <p:nvPr/>
          </p:nvSpPr>
          <p:spPr>
            <a:xfrm rot="5400000">
              <a:off x="7001948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8B9F5C61-6344-F166-7BD6-7A4E97894EC3}"/>
                </a:ext>
              </a:extLst>
            </p:cNvPr>
            <p:cNvSpPr/>
            <p:nvPr/>
          </p:nvSpPr>
          <p:spPr>
            <a:xfrm rot="5400000">
              <a:off x="6446680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7D8BEA64-5D4D-8047-997D-02DFF467726E}"/>
                </a:ext>
              </a:extLst>
            </p:cNvPr>
            <p:cNvSpPr/>
            <p:nvPr/>
          </p:nvSpPr>
          <p:spPr>
            <a:xfrm rot="5400000">
              <a:off x="6722200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4D4608EB-61EC-A9BE-9D1E-684C1A7794EE}"/>
                </a:ext>
              </a:extLst>
            </p:cNvPr>
            <p:cNvSpPr/>
            <p:nvPr/>
          </p:nvSpPr>
          <p:spPr>
            <a:xfrm rot="5400000">
              <a:off x="6363752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E2291BE-F4E2-FC87-B8DC-9FFB7B49B4A2}"/>
                </a:ext>
              </a:extLst>
            </p:cNvPr>
            <p:cNvSpPr/>
            <p:nvPr/>
          </p:nvSpPr>
          <p:spPr>
            <a:xfrm rot="5400000">
              <a:off x="5808484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1CBDB4F2-C657-4611-DB27-EE6BA3CBED48}"/>
                </a:ext>
              </a:extLst>
            </p:cNvPr>
            <p:cNvSpPr/>
            <p:nvPr/>
          </p:nvSpPr>
          <p:spPr>
            <a:xfrm rot="5400000">
              <a:off x="6084004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86FE070B-55FA-B98C-A1E6-26A297ADFCED}"/>
                </a:ext>
              </a:extLst>
            </p:cNvPr>
            <p:cNvSpPr/>
            <p:nvPr/>
          </p:nvSpPr>
          <p:spPr>
            <a:xfrm rot="5400000">
              <a:off x="6527718" y="386056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5E5E6B4-99E7-1504-A87C-FB5B9713ACE5}"/>
                </a:ext>
              </a:extLst>
            </p:cNvPr>
            <p:cNvSpPr/>
            <p:nvPr/>
          </p:nvSpPr>
          <p:spPr>
            <a:xfrm rot="5400000">
              <a:off x="5716999" y="304674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C6ACBF79-74EA-1EFC-766E-D9B3973C78EE}"/>
                </a:ext>
              </a:extLst>
            </p:cNvPr>
            <p:cNvSpPr/>
            <p:nvPr/>
          </p:nvSpPr>
          <p:spPr>
            <a:xfrm rot="5400000">
              <a:off x="6247970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0173A50A-30FB-F281-53F2-DBE0E081BFF1}"/>
                </a:ext>
              </a:extLst>
            </p:cNvPr>
            <p:cNvSpPr/>
            <p:nvPr/>
          </p:nvSpPr>
          <p:spPr>
            <a:xfrm rot="5400000">
              <a:off x="7193248" y="360710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B8BA2C14-6F9C-C642-AF32-9F1B3163B91C}"/>
                </a:ext>
              </a:extLst>
            </p:cNvPr>
            <p:cNvSpPr/>
            <p:nvPr/>
          </p:nvSpPr>
          <p:spPr>
            <a:xfrm rot="5400000">
              <a:off x="6637980" y="360710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F4EDA607-CCEB-C29E-121A-B50674DC28AC}"/>
                </a:ext>
              </a:extLst>
            </p:cNvPr>
            <p:cNvSpPr/>
            <p:nvPr/>
          </p:nvSpPr>
          <p:spPr>
            <a:xfrm rot="5400000">
              <a:off x="6913500" y="360710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FCE8BD2F-2D51-3929-604F-B3B90CED91CB}"/>
                </a:ext>
              </a:extLst>
            </p:cNvPr>
            <p:cNvSpPr/>
            <p:nvPr/>
          </p:nvSpPr>
          <p:spPr>
            <a:xfrm rot="5400000">
              <a:off x="5836145" y="27647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468440F5-8E4A-1802-6AE9-1FCCE156E0DD}"/>
                </a:ext>
              </a:extLst>
            </p:cNvPr>
            <p:cNvSpPr/>
            <p:nvPr/>
          </p:nvSpPr>
          <p:spPr>
            <a:xfrm rot="5400000">
              <a:off x="682592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DF7C6030-5B91-DECE-D9B6-0332F17EBC62}"/>
                </a:ext>
              </a:extLst>
            </p:cNvPr>
            <p:cNvSpPr/>
            <p:nvPr/>
          </p:nvSpPr>
          <p:spPr>
            <a:xfrm rot="5400000">
              <a:off x="710144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17306B04-EA03-5D36-716C-410A3D8C1815}"/>
                </a:ext>
              </a:extLst>
            </p:cNvPr>
            <p:cNvSpPr/>
            <p:nvPr/>
          </p:nvSpPr>
          <p:spPr>
            <a:xfrm rot="5400000">
              <a:off x="7588185" y="333065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3640104A-C933-6D24-B119-716A1E07BEC8}"/>
                </a:ext>
              </a:extLst>
            </p:cNvPr>
            <p:cNvSpPr/>
            <p:nvPr/>
          </p:nvSpPr>
          <p:spPr>
            <a:xfrm rot="5400000">
              <a:off x="7477922" y="359616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DA93AED5-97E9-EF09-C28B-CB6FACA7F1B2}"/>
                </a:ext>
              </a:extLst>
            </p:cNvPr>
            <p:cNvSpPr/>
            <p:nvPr/>
          </p:nvSpPr>
          <p:spPr>
            <a:xfrm rot="5400000">
              <a:off x="7306748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</p:grpSp>
      <p:sp>
        <p:nvSpPr>
          <p:cNvPr id="234" name="Oval 233">
            <a:extLst>
              <a:ext uri="{FF2B5EF4-FFF2-40B4-BE49-F238E27FC236}">
                <a16:creationId xmlns:a16="http://schemas.microsoft.com/office/drawing/2014/main" id="{7F820543-8986-1239-FAB7-6244C9EBDCF2}"/>
              </a:ext>
            </a:extLst>
          </p:cNvPr>
          <p:cNvSpPr/>
          <p:nvPr/>
        </p:nvSpPr>
        <p:spPr>
          <a:xfrm flipV="1">
            <a:off x="5090294" y="4245433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5774B4C9-77DA-D381-9779-B01840FE3800}"/>
              </a:ext>
            </a:extLst>
          </p:cNvPr>
          <p:cNvSpPr/>
          <p:nvPr/>
        </p:nvSpPr>
        <p:spPr>
          <a:xfrm flipV="1">
            <a:off x="5090293" y="4079905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07992871-D030-03A8-2B9D-B80394DEEB01}"/>
              </a:ext>
            </a:extLst>
          </p:cNvPr>
          <p:cNvSpPr/>
          <p:nvPr/>
        </p:nvSpPr>
        <p:spPr>
          <a:xfrm flipV="1">
            <a:off x="5090292" y="3914377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82EA72F8-63DA-564E-1D26-D726BA0E0120}"/>
              </a:ext>
            </a:extLst>
          </p:cNvPr>
          <p:cNvSpPr/>
          <p:nvPr/>
        </p:nvSpPr>
        <p:spPr>
          <a:xfrm flipV="1">
            <a:off x="5090292" y="3744986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D19C1634-B128-AE21-9890-90ADC6025110}"/>
              </a:ext>
            </a:extLst>
          </p:cNvPr>
          <p:cNvSpPr/>
          <p:nvPr/>
        </p:nvSpPr>
        <p:spPr>
          <a:xfrm flipV="1">
            <a:off x="5090292" y="3582875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02FA05D0-3DA2-7B07-D3BA-4F12F8D5C370}"/>
              </a:ext>
            </a:extLst>
          </p:cNvPr>
          <p:cNvSpPr/>
          <p:nvPr/>
        </p:nvSpPr>
        <p:spPr>
          <a:xfrm flipV="1">
            <a:off x="5090292" y="3413931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45CD51EA-2582-6253-EEB5-2DDE63155761}"/>
              </a:ext>
            </a:extLst>
          </p:cNvPr>
          <p:cNvSpPr/>
          <p:nvPr/>
        </p:nvSpPr>
        <p:spPr>
          <a:xfrm flipV="1">
            <a:off x="5090291" y="3248403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516F5F84-D194-1FAB-61FD-DF44792BC0D7}"/>
              </a:ext>
            </a:extLst>
          </p:cNvPr>
          <p:cNvSpPr/>
          <p:nvPr/>
        </p:nvSpPr>
        <p:spPr>
          <a:xfrm flipV="1">
            <a:off x="5090290" y="3082875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42" name="Oval 241">
            <a:extLst>
              <a:ext uri="{FF2B5EF4-FFF2-40B4-BE49-F238E27FC236}">
                <a16:creationId xmlns:a16="http://schemas.microsoft.com/office/drawing/2014/main" id="{A8B29FB4-85F4-FD4A-96A4-D57DD9C95A85}"/>
              </a:ext>
            </a:extLst>
          </p:cNvPr>
          <p:cNvSpPr/>
          <p:nvPr/>
        </p:nvSpPr>
        <p:spPr>
          <a:xfrm flipV="1">
            <a:off x="5090290" y="2913484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4D9FA20A-BB13-C9FE-8865-ECEC7E8BE41B}"/>
              </a:ext>
            </a:extLst>
          </p:cNvPr>
          <p:cNvSpPr/>
          <p:nvPr/>
        </p:nvSpPr>
        <p:spPr>
          <a:xfrm flipV="1">
            <a:off x="5090290" y="2751373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8BC4373A-500A-BBBE-39EC-D93939A4EBF0}"/>
              </a:ext>
            </a:extLst>
          </p:cNvPr>
          <p:cNvSpPr/>
          <p:nvPr/>
        </p:nvSpPr>
        <p:spPr>
          <a:xfrm flipV="1">
            <a:off x="6026487" y="4245433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C3ABC91E-DF69-A9B9-47E2-67477E469D56}"/>
              </a:ext>
            </a:extLst>
          </p:cNvPr>
          <p:cNvSpPr/>
          <p:nvPr/>
        </p:nvSpPr>
        <p:spPr>
          <a:xfrm flipV="1">
            <a:off x="6026487" y="4079905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E8D5B75C-3ABA-B63E-D9B1-6DFFD333E028}"/>
              </a:ext>
            </a:extLst>
          </p:cNvPr>
          <p:cNvSpPr/>
          <p:nvPr/>
        </p:nvSpPr>
        <p:spPr>
          <a:xfrm flipV="1">
            <a:off x="6026486" y="3914377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3F09F614-2789-914C-EE52-E25A4DE62B9E}"/>
              </a:ext>
            </a:extLst>
          </p:cNvPr>
          <p:cNvSpPr/>
          <p:nvPr/>
        </p:nvSpPr>
        <p:spPr>
          <a:xfrm flipV="1">
            <a:off x="6026485" y="3744986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12EDBCDE-7060-BF17-04D4-EFB741682352}"/>
              </a:ext>
            </a:extLst>
          </p:cNvPr>
          <p:cNvSpPr/>
          <p:nvPr/>
        </p:nvSpPr>
        <p:spPr>
          <a:xfrm flipV="1">
            <a:off x="6026485" y="3582875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535C8D6F-68C7-9E8A-4988-E4ABCA06BAAB}"/>
              </a:ext>
            </a:extLst>
          </p:cNvPr>
          <p:cNvSpPr/>
          <p:nvPr/>
        </p:nvSpPr>
        <p:spPr>
          <a:xfrm flipV="1">
            <a:off x="6026485" y="3413931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884B5EC4-C16D-035E-0B59-15BF3AB4C261}"/>
              </a:ext>
            </a:extLst>
          </p:cNvPr>
          <p:cNvSpPr/>
          <p:nvPr/>
        </p:nvSpPr>
        <p:spPr>
          <a:xfrm flipV="1">
            <a:off x="6026485" y="3248403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95BFE645-49CC-B915-6E14-87A1F8F1B47C}"/>
              </a:ext>
            </a:extLst>
          </p:cNvPr>
          <p:cNvSpPr/>
          <p:nvPr/>
        </p:nvSpPr>
        <p:spPr>
          <a:xfrm flipV="1">
            <a:off x="6026484" y="3082875"/>
            <a:ext cx="149141" cy="149141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2A358FEB-AD74-9293-5A30-2E747EB642AC}"/>
              </a:ext>
            </a:extLst>
          </p:cNvPr>
          <p:cNvSpPr/>
          <p:nvPr/>
        </p:nvSpPr>
        <p:spPr>
          <a:xfrm flipV="1">
            <a:off x="6026483" y="2913484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61792D29-7D2C-1EC9-28F5-9E6D33669B52}"/>
              </a:ext>
            </a:extLst>
          </p:cNvPr>
          <p:cNvSpPr/>
          <p:nvPr/>
        </p:nvSpPr>
        <p:spPr>
          <a:xfrm flipV="1">
            <a:off x="6026483" y="2751373"/>
            <a:ext cx="149141" cy="149141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 err="1">
              <a:solidFill>
                <a:schemeClr val="tx2"/>
              </a:solidFill>
            </a:endParaRPr>
          </a:p>
        </p:txBody>
      </p: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E1FBDBCF-A3ED-5C2E-DC2E-816262691201}"/>
              </a:ext>
            </a:extLst>
          </p:cNvPr>
          <p:cNvCxnSpPr>
            <a:stCxn id="243" idx="6"/>
            <a:endCxn id="261" idx="2"/>
          </p:cNvCxnSpPr>
          <p:nvPr/>
        </p:nvCxnSpPr>
        <p:spPr>
          <a:xfrm rot="5400000" flipV="1">
            <a:off x="5632957" y="2432416"/>
            <a:ext cx="0" cy="787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00634909-E6C4-C42E-6C05-19F1129A3FD7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2602870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>
            <a:extLst>
              <a:ext uri="{FF2B5EF4-FFF2-40B4-BE49-F238E27FC236}">
                <a16:creationId xmlns:a16="http://schemas.microsoft.com/office/drawing/2014/main" id="{B95A5D87-14C8-056C-D7FA-B30E48D03E07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2781521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>
            <a:extLst>
              <a:ext uri="{FF2B5EF4-FFF2-40B4-BE49-F238E27FC236}">
                <a16:creationId xmlns:a16="http://schemas.microsoft.com/office/drawing/2014/main" id="{544948ED-5B92-7162-34E6-0E008773B1CE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2939559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>
            <a:extLst>
              <a:ext uri="{FF2B5EF4-FFF2-40B4-BE49-F238E27FC236}">
                <a16:creationId xmlns:a16="http://schemas.microsoft.com/office/drawing/2014/main" id="{64E8A826-F0C8-0C40-17ED-5C92475DA24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3111339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34FECF6B-C110-DECA-E66C-2F72CBBECF1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3269377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27571186-B0CC-7731-C02B-51A9AF91945F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3448028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DCF35D77-3AD2-A5C7-1DF5-8B8E09B00F8F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3606066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>
            <a:extLst>
              <a:ext uri="{FF2B5EF4-FFF2-40B4-BE49-F238E27FC236}">
                <a16:creationId xmlns:a16="http://schemas.microsoft.com/office/drawing/2014/main" id="{6601F88B-7A06-EEBF-707A-44B99973F609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3770975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>
            <a:extLst>
              <a:ext uri="{FF2B5EF4-FFF2-40B4-BE49-F238E27FC236}">
                <a16:creationId xmlns:a16="http://schemas.microsoft.com/office/drawing/2014/main" id="{33AAC3E0-433A-67E1-C23A-66D247144945}"/>
              </a:ext>
            </a:extLst>
          </p:cNvPr>
          <p:cNvCxnSpPr>
            <a:cxnSpLocks/>
          </p:cNvCxnSpPr>
          <p:nvPr/>
        </p:nvCxnSpPr>
        <p:spPr>
          <a:xfrm rot="5400000" flipV="1">
            <a:off x="5620541" y="3929013"/>
            <a:ext cx="0" cy="762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9" name="Content Placeholder 2">
                <a:extLst>
                  <a:ext uri="{FF2B5EF4-FFF2-40B4-BE49-F238E27FC236}">
                    <a16:creationId xmlns:a16="http://schemas.microsoft.com/office/drawing/2014/main" id="{5AB83FA7-7A73-F8B3-BDFD-8C0CAC01C82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6489" y="5120797"/>
                <a:ext cx="2542287" cy="1027025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0" indent="0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Arial" panose="020B0604020202020204" pitchFamily="34" charset="0"/>
                  <a:buNone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304792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463284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6095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7558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4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 sz="1400" b="0" dirty="0">
                  <a:solidFill>
                    <a:schemeClr val="tx1"/>
                  </a:solidFill>
                  <a:latin typeface="Times" pitchFamily="2" charset="0"/>
                </a:endParaRPr>
              </a:p>
            </p:txBody>
          </p:sp>
        </mc:Choice>
        <mc:Fallback>
          <p:sp>
            <p:nvSpPr>
              <p:cNvPr id="289" name="Content Placeholder 2">
                <a:extLst>
                  <a:ext uri="{FF2B5EF4-FFF2-40B4-BE49-F238E27FC236}">
                    <a16:creationId xmlns:a16="http://schemas.microsoft.com/office/drawing/2014/main" id="{5AB83FA7-7A73-F8B3-BDFD-8C0CAC01C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489" y="5120797"/>
                <a:ext cx="2542287" cy="10270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0" name="Picture 289">
            <a:extLst>
              <a:ext uri="{FF2B5EF4-FFF2-40B4-BE49-F238E27FC236}">
                <a16:creationId xmlns:a16="http://schemas.microsoft.com/office/drawing/2014/main" id="{A9DFC116-CD9C-7C65-75A3-91BBE7409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6853" y="5305123"/>
            <a:ext cx="1889598" cy="919264"/>
          </a:xfrm>
          <a:prstGeom prst="rect">
            <a:avLst/>
          </a:prstGeom>
        </p:spPr>
      </p:pic>
      <p:sp>
        <p:nvSpPr>
          <p:cNvPr id="292" name="Content Placeholder 2">
            <a:extLst>
              <a:ext uri="{FF2B5EF4-FFF2-40B4-BE49-F238E27FC236}">
                <a16:creationId xmlns:a16="http://schemas.microsoft.com/office/drawing/2014/main" id="{48F1E95F-7EFD-A36C-974D-FDD0D03EF60B}"/>
              </a:ext>
            </a:extLst>
          </p:cNvPr>
          <p:cNvSpPr txBox="1">
            <a:spLocks/>
          </p:cNvSpPr>
          <p:nvPr/>
        </p:nvSpPr>
        <p:spPr>
          <a:xfrm>
            <a:off x="4775307" y="6080244"/>
            <a:ext cx="3957727" cy="5603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where </a:t>
            </a:r>
            <a:r>
              <a:rPr lang="en-US" i="1" dirty="0"/>
              <a:t>b</a:t>
            </a:r>
            <a:r>
              <a:rPr lang="en-US" dirty="0"/>
              <a:t> is the count of discordant pairs in one direction, </a:t>
            </a:r>
            <a:br>
              <a:rPr lang="en-US" dirty="0"/>
            </a:br>
            <a:r>
              <a:rPr lang="en-US" dirty="0"/>
              <a:t>and </a:t>
            </a:r>
            <a:r>
              <a:rPr lang="en-US" i="1" dirty="0"/>
              <a:t>c</a:t>
            </a:r>
            <a:r>
              <a:rPr lang="en-US" dirty="0"/>
              <a:t> the count of discordant pairs in the opposite direction.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20F1F9-1AFB-F50C-1059-C55771106E59}"/>
              </a:ext>
            </a:extLst>
          </p:cNvPr>
          <p:cNvCxnSpPr/>
          <p:nvPr/>
        </p:nvCxnSpPr>
        <p:spPr>
          <a:xfrm>
            <a:off x="2062410" y="2751373"/>
            <a:ext cx="0" cy="1413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354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FD46-E07B-8B5C-2A1C-FEC130C4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</a:t>
            </a:r>
            <a:br>
              <a:rPr lang="en-US" dirty="0"/>
            </a:br>
            <a:r>
              <a:rPr lang="en-US" dirty="0"/>
              <a:t>Independent samples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0C55-3060-69BC-B536-FE7CD368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58A9D-9936-DE4C-3EA3-7BCFB863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2</a:t>
            </a:fld>
            <a:endParaRPr lang="en-US"/>
          </a:p>
        </p:txBody>
      </p:sp>
      <p:sp>
        <p:nvSpPr>
          <p:cNvPr id="174" name="Content Placeholder 2">
            <a:extLst>
              <a:ext uri="{FF2B5EF4-FFF2-40B4-BE49-F238E27FC236}">
                <a16:creationId xmlns:a16="http://schemas.microsoft.com/office/drawing/2014/main" id="{C1D3E38D-006D-F673-C265-CC626928B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7705" y="2605961"/>
            <a:ext cx="1637505" cy="734384"/>
          </a:xfrm>
        </p:spPr>
        <p:txBody>
          <a:bodyPr/>
          <a:lstStyle/>
          <a:p>
            <a:r>
              <a:rPr lang="en-US" dirty="0"/>
              <a:t>40 respondents</a:t>
            </a:r>
            <a:br>
              <a:rPr lang="en-US" dirty="0"/>
            </a:br>
            <a:r>
              <a:rPr lang="en-US" dirty="0"/>
              <a:t>10  “Yes” answers</a:t>
            </a:r>
            <a:br>
              <a:rPr lang="en-US" dirty="0"/>
            </a:br>
            <a:r>
              <a:rPr lang="en-US" b="1" dirty="0"/>
              <a:t>25% </a:t>
            </a:r>
            <a:r>
              <a:rPr lang="en-US" dirty="0"/>
              <a:t>positive</a:t>
            </a:r>
          </a:p>
        </p:txBody>
      </p:sp>
      <p:sp>
        <p:nvSpPr>
          <p:cNvPr id="175" name="Content Placeholder 2">
            <a:extLst>
              <a:ext uri="{FF2B5EF4-FFF2-40B4-BE49-F238E27FC236}">
                <a16:creationId xmlns:a16="http://schemas.microsoft.com/office/drawing/2014/main" id="{48A74D31-F22E-D14A-1A41-689F58C4061D}"/>
              </a:ext>
            </a:extLst>
          </p:cNvPr>
          <p:cNvSpPr txBox="1">
            <a:spLocks/>
          </p:cNvSpPr>
          <p:nvPr/>
        </p:nvSpPr>
        <p:spPr>
          <a:xfrm>
            <a:off x="5907059" y="2593089"/>
            <a:ext cx="1637505" cy="7343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40 respondents</a:t>
            </a:r>
            <a:br>
              <a:rPr lang="en-US" dirty="0"/>
            </a:br>
            <a:r>
              <a:rPr lang="en-US" dirty="0"/>
              <a:t>17 “Yes” answers</a:t>
            </a:r>
            <a:br>
              <a:rPr lang="en-US" dirty="0"/>
            </a:br>
            <a:r>
              <a:rPr lang="en-US" b="1" dirty="0"/>
              <a:t>42.5% </a:t>
            </a:r>
            <a:r>
              <a:rPr lang="en-US" dirty="0"/>
              <a:t>positive</a:t>
            </a:r>
          </a:p>
        </p:txBody>
      </p: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D96526E2-CEC1-65C8-3529-BEC644496ECB}"/>
              </a:ext>
            </a:extLst>
          </p:cNvPr>
          <p:cNvGrpSpPr/>
          <p:nvPr/>
        </p:nvGrpSpPr>
        <p:grpSpPr>
          <a:xfrm>
            <a:off x="2160999" y="2234788"/>
            <a:ext cx="1697898" cy="1436027"/>
            <a:chOff x="2160999" y="2234788"/>
            <a:chExt cx="2182988" cy="1846300"/>
          </a:xfrm>
        </p:grpSpPr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6E3F7ADE-DCD9-F017-4779-79EA938E7B1C}"/>
                </a:ext>
              </a:extLst>
            </p:cNvPr>
            <p:cNvSpPr/>
            <p:nvPr/>
          </p:nvSpPr>
          <p:spPr>
            <a:xfrm rot="5400000">
              <a:off x="3400783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8D8409EF-B92B-2D71-2C55-4B747DE99E2E}"/>
                </a:ext>
              </a:extLst>
            </p:cNvPr>
            <p:cNvSpPr/>
            <p:nvPr/>
          </p:nvSpPr>
          <p:spPr>
            <a:xfrm rot="5400000">
              <a:off x="2845515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EE9BD5D5-A877-18D6-508C-13DC3F246D5D}"/>
                </a:ext>
              </a:extLst>
            </p:cNvPr>
            <p:cNvSpPr/>
            <p:nvPr/>
          </p:nvSpPr>
          <p:spPr>
            <a:xfrm rot="5400000">
              <a:off x="3121035" y="223478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36237841-32CF-B7C4-6660-E7CC9048F408}"/>
                </a:ext>
              </a:extLst>
            </p:cNvPr>
            <p:cNvSpPr/>
            <p:nvPr/>
          </p:nvSpPr>
          <p:spPr>
            <a:xfrm rot="5400000">
              <a:off x="2923256" y="25057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66EAD7EB-2D2B-4B14-FBBF-5DED8BA30338}"/>
                </a:ext>
              </a:extLst>
            </p:cNvPr>
            <p:cNvSpPr/>
            <p:nvPr/>
          </p:nvSpPr>
          <p:spPr>
            <a:xfrm rot="5400000">
              <a:off x="2643508" y="25057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C2A65223-0A46-E1A8-AE52-FC506E51CB2F}"/>
                </a:ext>
              </a:extLst>
            </p:cNvPr>
            <p:cNvSpPr/>
            <p:nvPr/>
          </p:nvSpPr>
          <p:spPr>
            <a:xfrm rot="5400000">
              <a:off x="3744214" y="249148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2A927D5B-BF48-57A7-4CD8-F44B613A5930}"/>
                </a:ext>
              </a:extLst>
            </p:cNvPr>
            <p:cNvSpPr/>
            <p:nvPr/>
          </p:nvSpPr>
          <p:spPr>
            <a:xfrm rot="5400000">
              <a:off x="3188946" y="249148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CCAE7631-200D-7919-88AE-9A80CA1AB892}"/>
                </a:ext>
              </a:extLst>
            </p:cNvPr>
            <p:cNvSpPr/>
            <p:nvPr/>
          </p:nvSpPr>
          <p:spPr>
            <a:xfrm rot="5400000">
              <a:off x="3464466" y="249148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8A31A370-DBF1-8503-FB1C-7506F122FDA0}"/>
                </a:ext>
              </a:extLst>
            </p:cNvPr>
            <p:cNvSpPr/>
            <p:nvPr/>
          </p:nvSpPr>
          <p:spPr>
            <a:xfrm rot="5400000">
              <a:off x="3106018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20C1A2A2-40DA-C1B8-501A-951E2E4A8AB7}"/>
                </a:ext>
              </a:extLst>
            </p:cNvPr>
            <p:cNvSpPr/>
            <p:nvPr/>
          </p:nvSpPr>
          <p:spPr>
            <a:xfrm rot="5400000">
              <a:off x="255075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C2A2607F-24A7-1300-32D2-CB7BA3ABE92B}"/>
                </a:ext>
              </a:extLst>
            </p:cNvPr>
            <p:cNvSpPr/>
            <p:nvPr/>
          </p:nvSpPr>
          <p:spPr>
            <a:xfrm rot="5400000">
              <a:off x="282627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D5B3FE1D-2C39-24BC-13E2-97B94A03CB07}"/>
                </a:ext>
              </a:extLst>
            </p:cNvPr>
            <p:cNvSpPr/>
            <p:nvPr/>
          </p:nvSpPr>
          <p:spPr>
            <a:xfrm rot="5400000">
              <a:off x="3269984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6D1B0D6F-1BCE-E590-E739-171E9F1BE500}"/>
                </a:ext>
              </a:extLst>
            </p:cNvPr>
            <p:cNvSpPr/>
            <p:nvPr/>
          </p:nvSpPr>
          <p:spPr>
            <a:xfrm rot="5400000">
              <a:off x="2714716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42C44C8F-BBCA-F28D-0E15-4030D149082F}"/>
                </a:ext>
              </a:extLst>
            </p:cNvPr>
            <p:cNvSpPr/>
            <p:nvPr/>
          </p:nvSpPr>
          <p:spPr>
            <a:xfrm rot="5400000">
              <a:off x="2990236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1AEEB90D-0BA2-B2FB-D28B-34098F01B75F}"/>
                </a:ext>
              </a:extLst>
            </p:cNvPr>
            <p:cNvSpPr/>
            <p:nvPr/>
          </p:nvSpPr>
          <p:spPr>
            <a:xfrm rot="5400000">
              <a:off x="3935514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CC9F3082-9EA0-7450-D13E-93B077DCD898}"/>
                </a:ext>
              </a:extLst>
            </p:cNvPr>
            <p:cNvSpPr/>
            <p:nvPr/>
          </p:nvSpPr>
          <p:spPr>
            <a:xfrm rot="5400000">
              <a:off x="3380246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91C09255-5558-78AE-AB67-B0B5DD922FB7}"/>
                </a:ext>
              </a:extLst>
            </p:cNvPr>
            <p:cNvSpPr/>
            <p:nvPr/>
          </p:nvSpPr>
          <p:spPr>
            <a:xfrm rot="5400000">
              <a:off x="3655766" y="278433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22732384-3820-77B8-3204-5D8D033A3ACD}"/>
                </a:ext>
              </a:extLst>
            </p:cNvPr>
            <p:cNvSpPr/>
            <p:nvPr/>
          </p:nvSpPr>
          <p:spPr>
            <a:xfrm rot="5400000">
              <a:off x="4123462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58455E08-6E14-DD41-1CAA-D16B44D3BF91}"/>
                </a:ext>
              </a:extLst>
            </p:cNvPr>
            <p:cNvSpPr/>
            <p:nvPr/>
          </p:nvSpPr>
          <p:spPr>
            <a:xfrm rot="5400000">
              <a:off x="356819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0A390570-2051-E3D2-98DB-D78C64E71149}"/>
                </a:ext>
              </a:extLst>
            </p:cNvPr>
            <p:cNvSpPr/>
            <p:nvPr/>
          </p:nvSpPr>
          <p:spPr>
            <a:xfrm rot="5400000">
              <a:off x="384371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6E4E8B92-D6F7-F557-8A99-AC1E38B37D7E}"/>
                </a:ext>
              </a:extLst>
            </p:cNvPr>
            <p:cNvSpPr/>
            <p:nvPr/>
          </p:nvSpPr>
          <p:spPr>
            <a:xfrm rot="5400000">
              <a:off x="2624990" y="332847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7D432077-59AD-6DB1-C671-0515AFC505C0}"/>
                </a:ext>
              </a:extLst>
            </p:cNvPr>
            <p:cNvSpPr/>
            <p:nvPr/>
          </p:nvSpPr>
          <p:spPr>
            <a:xfrm rot="5400000">
              <a:off x="2424739" y="304661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18615C25-1CB8-1BA1-160D-CF279E68403B}"/>
                </a:ext>
              </a:extLst>
            </p:cNvPr>
            <p:cNvSpPr/>
            <p:nvPr/>
          </p:nvSpPr>
          <p:spPr>
            <a:xfrm rot="5400000">
              <a:off x="2345242" y="332847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4D11A3B2-9E28-7D19-CD9B-C659D0D85EEA}"/>
                </a:ext>
              </a:extLst>
            </p:cNvPr>
            <p:cNvSpPr/>
            <p:nvPr/>
          </p:nvSpPr>
          <p:spPr>
            <a:xfrm rot="5400000">
              <a:off x="3445948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0FDB45B0-1108-E77F-F3C9-A17A9E2C77DC}"/>
                </a:ext>
              </a:extLst>
            </p:cNvPr>
            <p:cNvSpPr/>
            <p:nvPr/>
          </p:nvSpPr>
          <p:spPr>
            <a:xfrm rot="5400000">
              <a:off x="2890680" y="331424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EC0F5B4B-7B25-3B7C-0AD4-73F58F7D284F}"/>
                </a:ext>
              </a:extLst>
            </p:cNvPr>
            <p:cNvSpPr/>
            <p:nvPr/>
          </p:nvSpPr>
          <p:spPr>
            <a:xfrm rot="5400000">
              <a:off x="3166200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36CD903A-6E4A-BFED-FDAA-6BD905B4BEBA}"/>
                </a:ext>
              </a:extLst>
            </p:cNvPr>
            <p:cNvSpPr/>
            <p:nvPr/>
          </p:nvSpPr>
          <p:spPr>
            <a:xfrm rot="5400000">
              <a:off x="2807752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514CC65C-8345-0110-5CBC-41419839F0E8}"/>
                </a:ext>
              </a:extLst>
            </p:cNvPr>
            <p:cNvSpPr/>
            <p:nvPr/>
          </p:nvSpPr>
          <p:spPr>
            <a:xfrm rot="5400000">
              <a:off x="2252484" y="358964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A03358F1-2D32-3537-A62B-0439E2690294}"/>
                </a:ext>
              </a:extLst>
            </p:cNvPr>
            <p:cNvSpPr/>
            <p:nvPr/>
          </p:nvSpPr>
          <p:spPr>
            <a:xfrm rot="5400000">
              <a:off x="2528004" y="358964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CCEECE92-431A-0355-3D1D-C215AE290810}"/>
                </a:ext>
              </a:extLst>
            </p:cNvPr>
            <p:cNvSpPr/>
            <p:nvPr/>
          </p:nvSpPr>
          <p:spPr>
            <a:xfrm rot="5400000">
              <a:off x="2971718" y="386056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400A6D91-1446-6823-3147-58CFC3F10DE0}"/>
                </a:ext>
              </a:extLst>
            </p:cNvPr>
            <p:cNvSpPr/>
            <p:nvPr/>
          </p:nvSpPr>
          <p:spPr>
            <a:xfrm rot="5400000">
              <a:off x="2160999" y="304674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B750087D-1044-7B14-4252-81938A862D94}"/>
                </a:ext>
              </a:extLst>
            </p:cNvPr>
            <p:cNvSpPr/>
            <p:nvPr/>
          </p:nvSpPr>
          <p:spPr>
            <a:xfrm rot="5400000">
              <a:off x="2691970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3718176B-A357-A031-8DA2-83515F350F34}"/>
                </a:ext>
              </a:extLst>
            </p:cNvPr>
            <p:cNvSpPr/>
            <p:nvPr/>
          </p:nvSpPr>
          <p:spPr>
            <a:xfrm rot="5400000">
              <a:off x="3637248" y="360710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100F3530-9A84-9AD6-0D23-F78304119F9D}"/>
                </a:ext>
              </a:extLst>
            </p:cNvPr>
            <p:cNvSpPr/>
            <p:nvPr/>
          </p:nvSpPr>
          <p:spPr>
            <a:xfrm rot="5400000">
              <a:off x="3081980" y="360710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FBCB681F-CFB3-6667-A27B-86B278C300BD}"/>
                </a:ext>
              </a:extLst>
            </p:cNvPr>
            <p:cNvSpPr/>
            <p:nvPr/>
          </p:nvSpPr>
          <p:spPr>
            <a:xfrm rot="5400000">
              <a:off x="3357500" y="360710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60EF8D0B-A8EA-BEBD-9BD0-2B8F150716D1}"/>
                </a:ext>
              </a:extLst>
            </p:cNvPr>
            <p:cNvSpPr/>
            <p:nvPr/>
          </p:nvSpPr>
          <p:spPr>
            <a:xfrm rot="5400000">
              <a:off x="2280145" y="27647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0E5443B0-D2E1-E6DC-E49A-6AFBA0CA7D6A}"/>
                </a:ext>
              </a:extLst>
            </p:cNvPr>
            <p:cNvSpPr/>
            <p:nvPr/>
          </p:nvSpPr>
          <p:spPr>
            <a:xfrm rot="5400000">
              <a:off x="326992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2970BC15-D471-F2A7-BC65-9409AA9C5B93}"/>
                </a:ext>
              </a:extLst>
            </p:cNvPr>
            <p:cNvSpPr/>
            <p:nvPr/>
          </p:nvSpPr>
          <p:spPr>
            <a:xfrm rot="5400000">
              <a:off x="354544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5CD93D3B-CD11-F64A-10F2-C6AE458C9C6C}"/>
                </a:ext>
              </a:extLst>
            </p:cNvPr>
            <p:cNvSpPr/>
            <p:nvPr/>
          </p:nvSpPr>
          <p:spPr>
            <a:xfrm rot="5400000">
              <a:off x="4032185" y="333065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A4B55AFF-FFE2-39A9-AFBA-21CBD3B7C38A}"/>
                </a:ext>
              </a:extLst>
            </p:cNvPr>
            <p:cNvSpPr/>
            <p:nvPr/>
          </p:nvSpPr>
          <p:spPr>
            <a:xfrm rot="5400000">
              <a:off x="3921922" y="359616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161C494B-60E8-A061-CDA8-B0A213591FCD}"/>
                </a:ext>
              </a:extLst>
            </p:cNvPr>
            <p:cNvSpPr/>
            <p:nvPr/>
          </p:nvSpPr>
          <p:spPr>
            <a:xfrm rot="5400000">
              <a:off x="3750748" y="331424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2F4467CE-58ED-8A9A-965B-869FDF6549C8}"/>
              </a:ext>
            </a:extLst>
          </p:cNvPr>
          <p:cNvGrpSpPr/>
          <p:nvPr/>
        </p:nvGrpSpPr>
        <p:grpSpPr>
          <a:xfrm>
            <a:off x="7445258" y="2180931"/>
            <a:ext cx="1697898" cy="1436027"/>
            <a:chOff x="5716999" y="2234788"/>
            <a:chExt cx="2182988" cy="1846300"/>
          </a:xfrm>
        </p:grpSpPr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7B330FF6-4B0A-DA78-CF2E-CB3AAC2B7E92}"/>
                </a:ext>
              </a:extLst>
            </p:cNvPr>
            <p:cNvSpPr/>
            <p:nvPr/>
          </p:nvSpPr>
          <p:spPr>
            <a:xfrm rot="5400000">
              <a:off x="6956783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18DC8386-7ED6-1FD2-2661-1A1A6358D1C8}"/>
                </a:ext>
              </a:extLst>
            </p:cNvPr>
            <p:cNvSpPr/>
            <p:nvPr/>
          </p:nvSpPr>
          <p:spPr>
            <a:xfrm rot="5400000">
              <a:off x="6401515" y="223478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05" name="Oval 304">
              <a:extLst>
                <a:ext uri="{FF2B5EF4-FFF2-40B4-BE49-F238E27FC236}">
                  <a16:creationId xmlns:a16="http://schemas.microsoft.com/office/drawing/2014/main" id="{D028A1CE-6167-12BA-05E5-FD52FD64CBDA}"/>
                </a:ext>
              </a:extLst>
            </p:cNvPr>
            <p:cNvSpPr/>
            <p:nvPr/>
          </p:nvSpPr>
          <p:spPr>
            <a:xfrm rot="5400000">
              <a:off x="6677035" y="223478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3159F629-0449-B1BB-E7DE-268B03703E7F}"/>
                </a:ext>
              </a:extLst>
            </p:cNvPr>
            <p:cNvSpPr/>
            <p:nvPr/>
          </p:nvSpPr>
          <p:spPr>
            <a:xfrm rot="5400000">
              <a:off x="6479256" y="25057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1C17B342-34C9-F28B-3C1B-F9815569BC19}"/>
                </a:ext>
              </a:extLst>
            </p:cNvPr>
            <p:cNvSpPr/>
            <p:nvPr/>
          </p:nvSpPr>
          <p:spPr>
            <a:xfrm rot="5400000">
              <a:off x="6199508" y="25057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41BB0B96-F96D-9F83-BCAD-D15EFA93FEEB}"/>
                </a:ext>
              </a:extLst>
            </p:cNvPr>
            <p:cNvSpPr/>
            <p:nvPr/>
          </p:nvSpPr>
          <p:spPr>
            <a:xfrm rot="5400000">
              <a:off x="7300214" y="249148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B0D76DD9-78D5-6A9D-619A-054EDA0A3614}"/>
                </a:ext>
              </a:extLst>
            </p:cNvPr>
            <p:cNvSpPr/>
            <p:nvPr/>
          </p:nvSpPr>
          <p:spPr>
            <a:xfrm rot="5400000">
              <a:off x="6744946" y="249148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02090A54-F8B9-61BB-3D64-023A8148FF7D}"/>
                </a:ext>
              </a:extLst>
            </p:cNvPr>
            <p:cNvSpPr/>
            <p:nvPr/>
          </p:nvSpPr>
          <p:spPr>
            <a:xfrm rot="5400000">
              <a:off x="7020466" y="249148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81479B7E-95EA-3D58-DC0C-C6CB419DA930}"/>
                </a:ext>
              </a:extLst>
            </p:cNvPr>
            <p:cNvSpPr/>
            <p:nvPr/>
          </p:nvSpPr>
          <p:spPr>
            <a:xfrm rot="5400000">
              <a:off x="6662018" y="276687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12" name="Oval 311">
              <a:extLst>
                <a:ext uri="{FF2B5EF4-FFF2-40B4-BE49-F238E27FC236}">
                  <a16:creationId xmlns:a16="http://schemas.microsoft.com/office/drawing/2014/main" id="{3BE3D947-0808-EE2C-C561-CB00B5595BE0}"/>
                </a:ext>
              </a:extLst>
            </p:cNvPr>
            <p:cNvSpPr/>
            <p:nvPr/>
          </p:nvSpPr>
          <p:spPr>
            <a:xfrm rot="5400000">
              <a:off x="610675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95910965-7B0A-73B1-EE7C-3C8220DA7C15}"/>
                </a:ext>
              </a:extLst>
            </p:cNvPr>
            <p:cNvSpPr/>
            <p:nvPr/>
          </p:nvSpPr>
          <p:spPr>
            <a:xfrm rot="5400000">
              <a:off x="6382270" y="276687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90A06C90-B796-9464-C52F-2AB3983CACF1}"/>
                </a:ext>
              </a:extLst>
            </p:cNvPr>
            <p:cNvSpPr/>
            <p:nvPr/>
          </p:nvSpPr>
          <p:spPr>
            <a:xfrm rot="5400000">
              <a:off x="6825984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5" name="Oval 314">
              <a:extLst>
                <a:ext uri="{FF2B5EF4-FFF2-40B4-BE49-F238E27FC236}">
                  <a16:creationId xmlns:a16="http://schemas.microsoft.com/office/drawing/2014/main" id="{B56551C2-AF1A-C739-3710-3F637E47CBD4}"/>
                </a:ext>
              </a:extLst>
            </p:cNvPr>
            <p:cNvSpPr/>
            <p:nvPr/>
          </p:nvSpPr>
          <p:spPr>
            <a:xfrm rot="5400000">
              <a:off x="6270716" y="30377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DE44C066-F80B-8AE3-EE11-13A26CC23546}"/>
                </a:ext>
              </a:extLst>
            </p:cNvPr>
            <p:cNvSpPr/>
            <p:nvPr/>
          </p:nvSpPr>
          <p:spPr>
            <a:xfrm rot="5400000">
              <a:off x="6546236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2F37D553-1358-69DD-F31C-CF1424A8C9CA}"/>
                </a:ext>
              </a:extLst>
            </p:cNvPr>
            <p:cNvSpPr/>
            <p:nvPr/>
          </p:nvSpPr>
          <p:spPr>
            <a:xfrm rot="5400000">
              <a:off x="7491514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8" name="Oval 317">
              <a:extLst>
                <a:ext uri="{FF2B5EF4-FFF2-40B4-BE49-F238E27FC236}">
                  <a16:creationId xmlns:a16="http://schemas.microsoft.com/office/drawing/2014/main" id="{52192AF1-835D-B667-C11B-1AEAC655EAE0}"/>
                </a:ext>
              </a:extLst>
            </p:cNvPr>
            <p:cNvSpPr/>
            <p:nvPr/>
          </p:nvSpPr>
          <p:spPr>
            <a:xfrm rot="5400000">
              <a:off x="6936246" y="278433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3DC8A9B3-4966-29BD-F88B-39DC61566E2C}"/>
                </a:ext>
              </a:extLst>
            </p:cNvPr>
            <p:cNvSpPr/>
            <p:nvPr/>
          </p:nvSpPr>
          <p:spPr>
            <a:xfrm rot="5400000">
              <a:off x="7211766" y="278433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20" name="Oval 319">
              <a:extLst>
                <a:ext uri="{FF2B5EF4-FFF2-40B4-BE49-F238E27FC236}">
                  <a16:creationId xmlns:a16="http://schemas.microsoft.com/office/drawing/2014/main" id="{BE1D1281-FDB7-373D-F102-1F98269AA952}"/>
                </a:ext>
              </a:extLst>
            </p:cNvPr>
            <p:cNvSpPr/>
            <p:nvPr/>
          </p:nvSpPr>
          <p:spPr>
            <a:xfrm rot="5400000">
              <a:off x="7679462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BA6D7363-B20F-E6D6-18A1-3A9D9146CB63}"/>
                </a:ext>
              </a:extLst>
            </p:cNvPr>
            <p:cNvSpPr/>
            <p:nvPr/>
          </p:nvSpPr>
          <p:spPr>
            <a:xfrm rot="5400000">
              <a:off x="712419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B1E37D66-3285-76C9-730D-E41C68FEFF11}"/>
                </a:ext>
              </a:extLst>
            </p:cNvPr>
            <p:cNvSpPr/>
            <p:nvPr/>
          </p:nvSpPr>
          <p:spPr>
            <a:xfrm rot="5400000">
              <a:off x="7399714" y="30377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AC23DCA9-52A4-0A4A-FED1-49DF4EDB87CC}"/>
                </a:ext>
              </a:extLst>
            </p:cNvPr>
            <p:cNvSpPr/>
            <p:nvPr/>
          </p:nvSpPr>
          <p:spPr>
            <a:xfrm rot="5400000">
              <a:off x="6180990" y="332847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4BF7501B-1E0B-71A0-07C4-122A30CC2DAD}"/>
                </a:ext>
              </a:extLst>
            </p:cNvPr>
            <p:cNvSpPr/>
            <p:nvPr/>
          </p:nvSpPr>
          <p:spPr>
            <a:xfrm rot="5400000">
              <a:off x="5980739" y="304661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0A7871BE-DE78-585D-8883-AF46CD735527}"/>
                </a:ext>
              </a:extLst>
            </p:cNvPr>
            <p:cNvSpPr/>
            <p:nvPr/>
          </p:nvSpPr>
          <p:spPr>
            <a:xfrm rot="5400000">
              <a:off x="5901242" y="332847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6" name="Oval 325">
              <a:extLst>
                <a:ext uri="{FF2B5EF4-FFF2-40B4-BE49-F238E27FC236}">
                  <a16:creationId xmlns:a16="http://schemas.microsoft.com/office/drawing/2014/main" id="{7A7C7802-C04F-73A9-94B9-C95CCCD456AB}"/>
                </a:ext>
              </a:extLst>
            </p:cNvPr>
            <p:cNvSpPr/>
            <p:nvPr/>
          </p:nvSpPr>
          <p:spPr>
            <a:xfrm rot="5400000">
              <a:off x="7001948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4C9E58BC-6041-8702-A874-47F4FFFFCFB8}"/>
                </a:ext>
              </a:extLst>
            </p:cNvPr>
            <p:cNvSpPr/>
            <p:nvPr/>
          </p:nvSpPr>
          <p:spPr>
            <a:xfrm rot="5400000">
              <a:off x="6446680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F2AA4DFD-44C7-A716-5B7F-1855152C89CF}"/>
                </a:ext>
              </a:extLst>
            </p:cNvPr>
            <p:cNvSpPr/>
            <p:nvPr/>
          </p:nvSpPr>
          <p:spPr>
            <a:xfrm rot="5400000">
              <a:off x="6722200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6BFFB05D-F474-D551-D56F-27AA5B85B29C}"/>
                </a:ext>
              </a:extLst>
            </p:cNvPr>
            <p:cNvSpPr/>
            <p:nvPr/>
          </p:nvSpPr>
          <p:spPr>
            <a:xfrm rot="5400000">
              <a:off x="6363752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170D03C5-B836-8A94-473B-9318DD163688}"/>
                </a:ext>
              </a:extLst>
            </p:cNvPr>
            <p:cNvSpPr/>
            <p:nvPr/>
          </p:nvSpPr>
          <p:spPr>
            <a:xfrm rot="5400000">
              <a:off x="5808484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81D2A055-2840-01C1-7930-23FFE1D31A78}"/>
                </a:ext>
              </a:extLst>
            </p:cNvPr>
            <p:cNvSpPr/>
            <p:nvPr/>
          </p:nvSpPr>
          <p:spPr>
            <a:xfrm rot="5400000">
              <a:off x="6084004" y="358964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AD125FE5-3135-60A6-3C31-3E79C4E91F4D}"/>
                </a:ext>
              </a:extLst>
            </p:cNvPr>
            <p:cNvSpPr/>
            <p:nvPr/>
          </p:nvSpPr>
          <p:spPr>
            <a:xfrm rot="5400000">
              <a:off x="6527718" y="3860563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76037312-67D6-20A7-EA30-483B430E787A}"/>
                </a:ext>
              </a:extLst>
            </p:cNvPr>
            <p:cNvSpPr/>
            <p:nvPr/>
          </p:nvSpPr>
          <p:spPr>
            <a:xfrm rot="5400000">
              <a:off x="5716999" y="304674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34" name="Oval 333">
              <a:extLst>
                <a:ext uri="{FF2B5EF4-FFF2-40B4-BE49-F238E27FC236}">
                  <a16:creationId xmlns:a16="http://schemas.microsoft.com/office/drawing/2014/main" id="{E1822996-F7AD-06CE-4F39-4AE171FE70FD}"/>
                </a:ext>
              </a:extLst>
            </p:cNvPr>
            <p:cNvSpPr/>
            <p:nvPr/>
          </p:nvSpPr>
          <p:spPr>
            <a:xfrm rot="5400000">
              <a:off x="6247970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5" name="Oval 334">
              <a:extLst>
                <a:ext uri="{FF2B5EF4-FFF2-40B4-BE49-F238E27FC236}">
                  <a16:creationId xmlns:a16="http://schemas.microsoft.com/office/drawing/2014/main" id="{33DDF01D-1A89-81C7-BD2E-CDDBA0041CB8}"/>
                </a:ext>
              </a:extLst>
            </p:cNvPr>
            <p:cNvSpPr/>
            <p:nvPr/>
          </p:nvSpPr>
          <p:spPr>
            <a:xfrm rot="5400000">
              <a:off x="7193248" y="360710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36" name="Oval 335">
              <a:extLst>
                <a:ext uri="{FF2B5EF4-FFF2-40B4-BE49-F238E27FC236}">
                  <a16:creationId xmlns:a16="http://schemas.microsoft.com/office/drawing/2014/main" id="{64A3AC6F-897C-3923-CA01-4F6164FC0336}"/>
                </a:ext>
              </a:extLst>
            </p:cNvPr>
            <p:cNvSpPr/>
            <p:nvPr/>
          </p:nvSpPr>
          <p:spPr>
            <a:xfrm rot="5400000">
              <a:off x="6637980" y="360710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9234428B-A7E9-2B63-4E3D-D3F4E0D585DF}"/>
                </a:ext>
              </a:extLst>
            </p:cNvPr>
            <p:cNvSpPr/>
            <p:nvPr/>
          </p:nvSpPr>
          <p:spPr>
            <a:xfrm rot="5400000">
              <a:off x="6913500" y="360710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4AF8C2E7-33EF-B987-8945-1B3747B42221}"/>
                </a:ext>
              </a:extLst>
            </p:cNvPr>
            <p:cNvSpPr/>
            <p:nvPr/>
          </p:nvSpPr>
          <p:spPr>
            <a:xfrm rot="5400000">
              <a:off x="5836145" y="27647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9" name="Oval 338">
              <a:extLst>
                <a:ext uri="{FF2B5EF4-FFF2-40B4-BE49-F238E27FC236}">
                  <a16:creationId xmlns:a16="http://schemas.microsoft.com/office/drawing/2014/main" id="{68A0B1F3-164C-B253-F050-A403110A2399}"/>
                </a:ext>
              </a:extLst>
            </p:cNvPr>
            <p:cNvSpPr/>
            <p:nvPr/>
          </p:nvSpPr>
          <p:spPr>
            <a:xfrm rot="5400000">
              <a:off x="682592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4CF1478A-D3E7-F284-AD29-F1E9533DE3AD}"/>
                </a:ext>
              </a:extLst>
            </p:cNvPr>
            <p:cNvSpPr/>
            <p:nvPr/>
          </p:nvSpPr>
          <p:spPr>
            <a:xfrm rot="5400000">
              <a:off x="7101448" y="3860563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41" name="Oval 340">
              <a:extLst>
                <a:ext uri="{FF2B5EF4-FFF2-40B4-BE49-F238E27FC236}">
                  <a16:creationId xmlns:a16="http://schemas.microsoft.com/office/drawing/2014/main" id="{F4DAA5D0-0E12-01DB-FDE7-06BE844B570D}"/>
                </a:ext>
              </a:extLst>
            </p:cNvPr>
            <p:cNvSpPr/>
            <p:nvPr/>
          </p:nvSpPr>
          <p:spPr>
            <a:xfrm rot="5400000">
              <a:off x="7588185" y="333065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42" name="Oval 341">
              <a:extLst>
                <a:ext uri="{FF2B5EF4-FFF2-40B4-BE49-F238E27FC236}">
                  <a16:creationId xmlns:a16="http://schemas.microsoft.com/office/drawing/2014/main" id="{D9C5786C-00C1-7547-D290-587B9AA9804D}"/>
                </a:ext>
              </a:extLst>
            </p:cNvPr>
            <p:cNvSpPr/>
            <p:nvPr/>
          </p:nvSpPr>
          <p:spPr>
            <a:xfrm rot="5400000">
              <a:off x="7477922" y="359616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911E715F-9E11-5F56-9BD5-22E094EA4EA5}"/>
                </a:ext>
              </a:extLst>
            </p:cNvPr>
            <p:cNvSpPr/>
            <p:nvPr/>
          </p:nvSpPr>
          <p:spPr>
            <a:xfrm rot="5400000">
              <a:off x="7306748" y="331424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accent2"/>
                </a:solidFill>
              </a:endParaRPr>
            </a:p>
          </p:txBody>
        </p:sp>
      </p:grpSp>
      <p:sp>
        <p:nvSpPr>
          <p:cNvPr id="344" name="Rectangle 343">
            <a:extLst>
              <a:ext uri="{FF2B5EF4-FFF2-40B4-BE49-F238E27FC236}">
                <a16:creationId xmlns:a16="http://schemas.microsoft.com/office/drawing/2014/main" id="{21B325FD-1FBB-3264-0DB3-2FF214CA2C72}"/>
              </a:ext>
            </a:extLst>
          </p:cNvPr>
          <p:cNvSpPr/>
          <p:nvPr/>
        </p:nvSpPr>
        <p:spPr>
          <a:xfrm>
            <a:off x="-397104" y="2183475"/>
            <a:ext cx="32512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Sample A</a:t>
            </a: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E38D9C4F-F75C-B0BC-7C34-7724A024AA63}"/>
              </a:ext>
            </a:extLst>
          </p:cNvPr>
          <p:cNvSpPr/>
          <p:nvPr/>
        </p:nvSpPr>
        <p:spPr>
          <a:xfrm>
            <a:off x="4798670" y="2183475"/>
            <a:ext cx="32512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/>
                </a:solidFill>
              </a:rPr>
              <a:t>Sample 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" name="Content Placeholder 2">
                <a:extLst>
                  <a:ext uri="{FF2B5EF4-FFF2-40B4-BE49-F238E27FC236}">
                    <a16:creationId xmlns:a16="http://schemas.microsoft.com/office/drawing/2014/main" id="{B41112DF-DECF-63B4-3031-65E2DA9111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87376" y="4053197"/>
                <a:ext cx="2947905" cy="1339975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0" indent="0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Arial" panose="020B0604020202020204" pitchFamily="34" charset="0"/>
                  <a:buNone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304792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463284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6095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7558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0.25 −0.425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27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80</m:t>
                                      </m:r>
                                    </m:den>
                                  </m:f>
                                </m:e>
                              </m:d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53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80</m:t>
                                      </m:r>
                                    </m:den>
                                  </m:f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1.65</m:t>
                      </m:r>
                    </m:oMath>
                  </m:oMathPara>
                </a14:m>
                <a:endParaRPr lang="en-US" sz="1400" b="0" dirty="0">
                  <a:solidFill>
                    <a:schemeClr val="tx1"/>
                  </a:solidFill>
                  <a:latin typeface="Times" pitchFamily="2" charset="0"/>
                </a:endParaRPr>
              </a:p>
            </p:txBody>
          </p:sp>
        </mc:Choice>
        <mc:Fallback>
          <p:sp>
            <p:nvSpPr>
              <p:cNvPr id="348" name="Content Placeholder 2">
                <a:extLst>
                  <a:ext uri="{FF2B5EF4-FFF2-40B4-BE49-F238E27FC236}">
                    <a16:creationId xmlns:a16="http://schemas.microsoft.com/office/drawing/2014/main" id="{B41112DF-DECF-63B4-3031-65E2DA911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376" y="4053197"/>
                <a:ext cx="2947905" cy="1339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80721A59-E8A1-B3DF-5DF6-7FCA1E215730}"/>
              </a:ext>
            </a:extLst>
          </p:cNvPr>
          <p:cNvSpPr txBox="1"/>
          <p:nvPr/>
        </p:nvSpPr>
        <p:spPr>
          <a:xfrm>
            <a:off x="9235440" y="476504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350" name="Content Placeholder 2">
            <a:extLst>
              <a:ext uri="{FF2B5EF4-FFF2-40B4-BE49-F238E27FC236}">
                <a16:creationId xmlns:a16="http://schemas.microsoft.com/office/drawing/2014/main" id="{5EEC5301-548F-F029-6C8D-97385A8C088C}"/>
              </a:ext>
            </a:extLst>
          </p:cNvPr>
          <p:cNvSpPr txBox="1">
            <a:spLocks/>
          </p:cNvSpPr>
          <p:nvPr/>
        </p:nvSpPr>
        <p:spPr>
          <a:xfrm>
            <a:off x="7212494" y="6859230"/>
            <a:ext cx="1637505" cy="57423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 dirty="0">
                <a:solidFill>
                  <a:schemeClr val="tx1"/>
                </a:solidFill>
                <a:latin typeface="Times" pitchFamily="2" charset="0"/>
              </a:rPr>
              <a:t>p = 0.098 &gt; 0.05</a:t>
            </a:r>
          </a:p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“Not significant”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684DBCC-0478-0577-3EE5-1FF10BCCE4EB}"/>
              </a:ext>
            </a:extLst>
          </p:cNvPr>
          <p:cNvSpPr txBox="1"/>
          <p:nvPr/>
        </p:nvSpPr>
        <p:spPr>
          <a:xfrm>
            <a:off x="9042400" y="482600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EE2FBA-E110-2B7F-A081-3C8F8E5BFB66}"/>
              </a:ext>
            </a:extLst>
          </p:cNvPr>
          <p:cNvSpPr txBox="1"/>
          <p:nvPr/>
        </p:nvSpPr>
        <p:spPr>
          <a:xfrm>
            <a:off x="9662160" y="191008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A64125C2-8B22-2CC9-CF02-7400A9B7F6AF}"/>
              </a:ext>
            </a:extLst>
          </p:cNvPr>
          <p:cNvSpPr txBox="1"/>
          <p:nvPr/>
        </p:nvSpPr>
        <p:spPr>
          <a:xfrm>
            <a:off x="9837683" y="192339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7E609F71-685E-DA56-9F2A-5D150606CDC0}"/>
              </a:ext>
            </a:extLst>
          </p:cNvPr>
          <p:cNvSpPr txBox="1"/>
          <p:nvPr/>
        </p:nvSpPr>
        <p:spPr>
          <a:xfrm>
            <a:off x="10163503" y="19128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C0EFB5E2-57AC-6DF0-ADAB-D37A0D945E02}"/>
              </a:ext>
            </a:extLst>
          </p:cNvPr>
          <p:cNvSpPr txBox="1"/>
          <p:nvPr/>
        </p:nvSpPr>
        <p:spPr>
          <a:xfrm>
            <a:off x="4778062" y="443033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363" name="Content Placeholder 2">
            <a:extLst>
              <a:ext uri="{FF2B5EF4-FFF2-40B4-BE49-F238E27FC236}">
                <a16:creationId xmlns:a16="http://schemas.microsoft.com/office/drawing/2014/main" id="{BF3F30BB-D2D3-21A5-80AA-541425407CE8}"/>
              </a:ext>
            </a:extLst>
          </p:cNvPr>
          <p:cNvSpPr txBox="1">
            <a:spLocks/>
          </p:cNvSpPr>
          <p:nvPr/>
        </p:nvSpPr>
        <p:spPr>
          <a:xfrm>
            <a:off x="3913203" y="5393172"/>
            <a:ext cx="3251200" cy="57423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 i="1" dirty="0">
                <a:solidFill>
                  <a:schemeClr val="tx1"/>
                </a:solidFill>
                <a:latin typeface="Times" pitchFamily="2" charset="0"/>
              </a:rPr>
              <a:t>p</a:t>
            </a:r>
            <a:r>
              <a:rPr lang="en-US" sz="1400" b="0" dirty="0">
                <a:solidFill>
                  <a:schemeClr val="tx1"/>
                </a:solidFill>
                <a:latin typeface="Times" pitchFamily="2" charset="0"/>
              </a:rPr>
              <a:t> = 0.098 &gt; 0.05  </a:t>
            </a:r>
            <a:endParaRPr lang="en-US" sz="1400" dirty="0">
              <a:solidFill>
                <a:schemeClr val="tx1"/>
              </a:solidFill>
              <a:latin typeface="Times" pitchFamily="2" charset="0"/>
            </a:endParaRPr>
          </a:p>
          <a:p>
            <a:r>
              <a:rPr lang="en-US" sz="1400" b="0" dirty="0">
                <a:solidFill>
                  <a:schemeClr val="tx1"/>
                </a:solidFill>
                <a:latin typeface="Times" pitchFamily="2" charset="0"/>
              </a:rPr>
              <a:t>Difference is  </a:t>
            </a:r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“</a:t>
            </a:r>
            <a:r>
              <a:rPr lang="en-US" sz="1400" b="1" dirty="0">
                <a:solidFill>
                  <a:schemeClr val="tx1"/>
                </a:solidFill>
                <a:latin typeface="Times" pitchFamily="2" charset="0"/>
              </a:rPr>
              <a:t>Not significant</a:t>
            </a:r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66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FD46-E07B-8B5C-2A1C-FEC130C4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</a:t>
            </a:r>
            <a:br>
              <a:rPr lang="en-US" dirty="0"/>
            </a:br>
            <a:r>
              <a:rPr lang="en-US" dirty="0"/>
              <a:t>Paired samples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0C55-3060-69BC-B536-FE7CD368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58A9D-9936-DE4C-3EA3-7BCFB863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3</a:t>
            </a:fld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20EA158-1B28-C096-7C3D-228E4C5CE38E}"/>
              </a:ext>
            </a:extLst>
          </p:cNvPr>
          <p:cNvSpPr/>
          <p:nvPr/>
        </p:nvSpPr>
        <p:spPr>
          <a:xfrm>
            <a:off x="685573" y="1292016"/>
            <a:ext cx="11407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br>
              <a:rPr lang="en-US" sz="1600" b="1" dirty="0">
                <a:solidFill>
                  <a:schemeClr val="accent1"/>
                </a:solidFill>
              </a:rPr>
            </a:br>
            <a:r>
              <a:rPr lang="en-US" sz="1600" b="1" dirty="0">
                <a:solidFill>
                  <a:schemeClr val="accent1"/>
                </a:solidFill>
              </a:rPr>
              <a:t>Question A: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11A9CF2-82D6-7665-8A6E-7E30EA983A53}"/>
              </a:ext>
            </a:extLst>
          </p:cNvPr>
          <p:cNvSpPr/>
          <p:nvPr/>
        </p:nvSpPr>
        <p:spPr>
          <a:xfrm>
            <a:off x="3434574" y="1233428"/>
            <a:ext cx="11407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br>
              <a:rPr lang="en-US" sz="1600" b="1" dirty="0">
                <a:solidFill>
                  <a:schemeClr val="accent1"/>
                </a:solidFill>
              </a:rPr>
            </a:br>
            <a:r>
              <a:rPr lang="en-US" sz="1600" b="1" dirty="0">
                <a:solidFill>
                  <a:schemeClr val="accent1"/>
                </a:solidFill>
              </a:rPr>
              <a:t>Question B:</a:t>
            </a:r>
          </a:p>
        </p:txBody>
      </p: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E3D25306-7A6A-7EBC-06EB-F6C6D0722DE2}"/>
              </a:ext>
            </a:extLst>
          </p:cNvPr>
          <p:cNvGrpSpPr/>
          <p:nvPr/>
        </p:nvGrpSpPr>
        <p:grpSpPr>
          <a:xfrm rot="5400000" flipV="1">
            <a:off x="400545" y="3591920"/>
            <a:ext cx="4628652" cy="758935"/>
            <a:chOff x="1794799" y="2006906"/>
            <a:chExt cx="9787596" cy="160481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95BB0DA-E88F-F7D0-DA20-1DAAFBA7C659}"/>
                </a:ext>
              </a:extLst>
            </p:cNvPr>
            <p:cNvSpPr/>
            <p:nvPr/>
          </p:nvSpPr>
          <p:spPr>
            <a:xfrm rot="5400000">
              <a:off x="4003967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D1EA33B-9B9C-0D5D-D0A1-3B6E2B4FBD56}"/>
                </a:ext>
              </a:extLst>
            </p:cNvPr>
            <p:cNvSpPr/>
            <p:nvPr/>
          </p:nvSpPr>
          <p:spPr>
            <a:xfrm rot="5400000">
              <a:off x="3759212" y="200691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CFE7C18-9E3A-297F-C32B-48EB13C05BF8}"/>
                </a:ext>
              </a:extLst>
            </p:cNvPr>
            <p:cNvSpPr/>
            <p:nvPr/>
          </p:nvSpPr>
          <p:spPr>
            <a:xfrm rot="5400000">
              <a:off x="3514457" y="200691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70278A-D72C-322C-296D-E500A3B43007}"/>
                </a:ext>
              </a:extLst>
            </p:cNvPr>
            <p:cNvSpPr/>
            <p:nvPr/>
          </p:nvSpPr>
          <p:spPr>
            <a:xfrm rot="5400000">
              <a:off x="3263990" y="200690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4410AFC-5949-2628-6105-11E9CCA21575}"/>
                </a:ext>
              </a:extLst>
            </p:cNvPr>
            <p:cNvSpPr/>
            <p:nvPr/>
          </p:nvSpPr>
          <p:spPr>
            <a:xfrm rot="5400000">
              <a:off x="3024286" y="200690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206A50C-1424-4C42-1E66-5E3DF6509853}"/>
                </a:ext>
              </a:extLst>
            </p:cNvPr>
            <p:cNvSpPr/>
            <p:nvPr/>
          </p:nvSpPr>
          <p:spPr>
            <a:xfrm rot="5400000">
              <a:off x="2774480" y="200690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2B11473-CA81-C9B2-00D8-0E478889288E}"/>
                </a:ext>
              </a:extLst>
            </p:cNvPr>
            <p:cNvSpPr/>
            <p:nvPr/>
          </p:nvSpPr>
          <p:spPr>
            <a:xfrm rot="5400000">
              <a:off x="2529725" y="200690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06B64A6-C85A-5E79-0EA3-B2D83339607B}"/>
                </a:ext>
              </a:extLst>
            </p:cNvPr>
            <p:cNvSpPr/>
            <p:nvPr/>
          </p:nvSpPr>
          <p:spPr>
            <a:xfrm rot="5400000">
              <a:off x="2284970" y="200690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F72F04-3278-2562-690E-1ED3945C7CDC}"/>
                </a:ext>
              </a:extLst>
            </p:cNvPr>
            <p:cNvSpPr/>
            <p:nvPr/>
          </p:nvSpPr>
          <p:spPr>
            <a:xfrm rot="5400000">
              <a:off x="2034503" y="20069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A7785C7-1953-A02D-2225-F49395920980}"/>
                </a:ext>
              </a:extLst>
            </p:cNvPr>
            <p:cNvSpPr/>
            <p:nvPr/>
          </p:nvSpPr>
          <p:spPr>
            <a:xfrm rot="5400000">
              <a:off x="1794799" y="20069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5B2DB37-195D-CEBD-D92B-1F93589D88EC}"/>
                </a:ext>
              </a:extLst>
            </p:cNvPr>
            <p:cNvSpPr/>
            <p:nvPr/>
          </p:nvSpPr>
          <p:spPr>
            <a:xfrm rot="5400000">
              <a:off x="6456601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1F54FD-34FA-FBB6-B08C-E46C9069EF21}"/>
                </a:ext>
              </a:extLst>
            </p:cNvPr>
            <p:cNvSpPr/>
            <p:nvPr/>
          </p:nvSpPr>
          <p:spPr>
            <a:xfrm rot="5400000">
              <a:off x="6211846" y="200691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25ECD6B-94A5-3D8E-2615-D01D1F81DBC6}"/>
                </a:ext>
              </a:extLst>
            </p:cNvPr>
            <p:cNvSpPr/>
            <p:nvPr/>
          </p:nvSpPr>
          <p:spPr>
            <a:xfrm rot="5400000">
              <a:off x="5967091" y="200691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77A7654-FA47-09C4-1027-59A49D1BD793}"/>
                </a:ext>
              </a:extLst>
            </p:cNvPr>
            <p:cNvSpPr/>
            <p:nvPr/>
          </p:nvSpPr>
          <p:spPr>
            <a:xfrm rot="5400000">
              <a:off x="5716624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E11F8BA-89A2-6FF1-1A44-2E8EDCDFA3DD}"/>
                </a:ext>
              </a:extLst>
            </p:cNvPr>
            <p:cNvSpPr/>
            <p:nvPr/>
          </p:nvSpPr>
          <p:spPr>
            <a:xfrm rot="5400000">
              <a:off x="5476920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A1A76B7-FCF1-540B-5609-D37C32A9EDC9}"/>
                </a:ext>
              </a:extLst>
            </p:cNvPr>
            <p:cNvSpPr/>
            <p:nvPr/>
          </p:nvSpPr>
          <p:spPr>
            <a:xfrm rot="5400000">
              <a:off x="5227114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8E92D70-7F66-BE84-F087-2B04180C8533}"/>
                </a:ext>
              </a:extLst>
            </p:cNvPr>
            <p:cNvSpPr/>
            <p:nvPr/>
          </p:nvSpPr>
          <p:spPr>
            <a:xfrm rot="5400000">
              <a:off x="4982359" y="200690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8081F43-E97F-2150-01A3-377F99828D0F}"/>
                </a:ext>
              </a:extLst>
            </p:cNvPr>
            <p:cNvSpPr/>
            <p:nvPr/>
          </p:nvSpPr>
          <p:spPr>
            <a:xfrm rot="5400000">
              <a:off x="4737604" y="200690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9E88931-8EB7-65DE-1C9E-B2CE2E4BA862}"/>
                </a:ext>
              </a:extLst>
            </p:cNvPr>
            <p:cNvSpPr/>
            <p:nvPr/>
          </p:nvSpPr>
          <p:spPr>
            <a:xfrm rot="5400000">
              <a:off x="4487137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01B7758-4209-9F86-3512-7F035C42E657}"/>
                </a:ext>
              </a:extLst>
            </p:cNvPr>
            <p:cNvSpPr/>
            <p:nvPr/>
          </p:nvSpPr>
          <p:spPr>
            <a:xfrm rot="5400000">
              <a:off x="4247433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A41231E-78C5-7AEC-BB72-20F264AFA8CF}"/>
                </a:ext>
              </a:extLst>
            </p:cNvPr>
            <p:cNvSpPr/>
            <p:nvPr/>
          </p:nvSpPr>
          <p:spPr>
            <a:xfrm rot="5400000">
              <a:off x="8909235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E559FBA-01F1-6F95-DD51-E9D28CAB7AA3}"/>
                </a:ext>
              </a:extLst>
            </p:cNvPr>
            <p:cNvSpPr/>
            <p:nvPr/>
          </p:nvSpPr>
          <p:spPr>
            <a:xfrm rot="5400000">
              <a:off x="8664480" y="200691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3187C86-77DB-E53F-20CC-8DE9CC8AF8F0}"/>
                </a:ext>
              </a:extLst>
            </p:cNvPr>
            <p:cNvSpPr/>
            <p:nvPr/>
          </p:nvSpPr>
          <p:spPr>
            <a:xfrm rot="5400000">
              <a:off x="8419725" y="200691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DB74B13-658B-EF54-767D-A7E1619AB911}"/>
                </a:ext>
              </a:extLst>
            </p:cNvPr>
            <p:cNvSpPr/>
            <p:nvPr/>
          </p:nvSpPr>
          <p:spPr>
            <a:xfrm rot="5400000">
              <a:off x="8169258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4EEBB6D-749A-E70E-777B-7B0333EEAA96}"/>
                </a:ext>
              </a:extLst>
            </p:cNvPr>
            <p:cNvSpPr/>
            <p:nvPr/>
          </p:nvSpPr>
          <p:spPr>
            <a:xfrm rot="5400000">
              <a:off x="7929554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68CA136-9B61-6494-CEBE-E00A40AB7750}"/>
                </a:ext>
              </a:extLst>
            </p:cNvPr>
            <p:cNvSpPr/>
            <p:nvPr/>
          </p:nvSpPr>
          <p:spPr>
            <a:xfrm rot="5400000">
              <a:off x="7679748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C4556B5-7891-50EB-AC9B-23AEE0F519B2}"/>
                </a:ext>
              </a:extLst>
            </p:cNvPr>
            <p:cNvSpPr/>
            <p:nvPr/>
          </p:nvSpPr>
          <p:spPr>
            <a:xfrm rot="5400000">
              <a:off x="7434993" y="200690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01B741E-CB01-B92B-67E9-7C88B43F85AF}"/>
                </a:ext>
              </a:extLst>
            </p:cNvPr>
            <p:cNvSpPr/>
            <p:nvPr/>
          </p:nvSpPr>
          <p:spPr>
            <a:xfrm rot="5400000">
              <a:off x="7190238" y="200690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5FAA4BC-AA27-DA14-54F9-7444F5640C1F}"/>
                </a:ext>
              </a:extLst>
            </p:cNvPr>
            <p:cNvSpPr/>
            <p:nvPr/>
          </p:nvSpPr>
          <p:spPr>
            <a:xfrm rot="5400000">
              <a:off x="6939771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FF5FE2F-72A1-EA57-B557-3C8E1B7C9953}"/>
                </a:ext>
              </a:extLst>
            </p:cNvPr>
            <p:cNvSpPr/>
            <p:nvPr/>
          </p:nvSpPr>
          <p:spPr>
            <a:xfrm rot="5400000">
              <a:off x="6700067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0F11D8C-1D8F-8456-09EB-1CE95EA565DE}"/>
                </a:ext>
              </a:extLst>
            </p:cNvPr>
            <p:cNvSpPr/>
            <p:nvPr/>
          </p:nvSpPr>
          <p:spPr>
            <a:xfrm rot="5400000">
              <a:off x="11361870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962A82A-D5C1-3062-3A21-2081C9547F08}"/>
                </a:ext>
              </a:extLst>
            </p:cNvPr>
            <p:cNvSpPr/>
            <p:nvPr/>
          </p:nvSpPr>
          <p:spPr>
            <a:xfrm rot="5400000">
              <a:off x="11117115" y="200691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FFFB15-2685-6A78-2D64-B672199EB06A}"/>
                </a:ext>
              </a:extLst>
            </p:cNvPr>
            <p:cNvSpPr/>
            <p:nvPr/>
          </p:nvSpPr>
          <p:spPr>
            <a:xfrm rot="5400000">
              <a:off x="10872360" y="200691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DB6D689-8F82-908F-50D3-79D00F16E8A0}"/>
                </a:ext>
              </a:extLst>
            </p:cNvPr>
            <p:cNvSpPr/>
            <p:nvPr/>
          </p:nvSpPr>
          <p:spPr>
            <a:xfrm rot="5400000">
              <a:off x="10621893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D01AC83-FF53-3EE7-B1A0-C526D64A7F39}"/>
                </a:ext>
              </a:extLst>
            </p:cNvPr>
            <p:cNvSpPr/>
            <p:nvPr/>
          </p:nvSpPr>
          <p:spPr>
            <a:xfrm rot="5400000">
              <a:off x="10382189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B19E986-95C5-EC84-2940-C6C61D92D2EB}"/>
                </a:ext>
              </a:extLst>
            </p:cNvPr>
            <p:cNvSpPr/>
            <p:nvPr/>
          </p:nvSpPr>
          <p:spPr>
            <a:xfrm rot="5400000">
              <a:off x="10132383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402A361-15A1-A36D-2D2A-237F14AE66AD}"/>
                </a:ext>
              </a:extLst>
            </p:cNvPr>
            <p:cNvSpPr/>
            <p:nvPr/>
          </p:nvSpPr>
          <p:spPr>
            <a:xfrm rot="5400000">
              <a:off x="9887628" y="200690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C61822D-ADA8-AEC5-E3F2-CAF74E9BD789}"/>
                </a:ext>
              </a:extLst>
            </p:cNvPr>
            <p:cNvSpPr/>
            <p:nvPr/>
          </p:nvSpPr>
          <p:spPr>
            <a:xfrm rot="5400000">
              <a:off x="9642873" y="200690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63BD651-17DD-A4F5-D437-C694D2AA054E}"/>
                </a:ext>
              </a:extLst>
            </p:cNvPr>
            <p:cNvSpPr/>
            <p:nvPr/>
          </p:nvSpPr>
          <p:spPr>
            <a:xfrm rot="5400000">
              <a:off x="9392406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97C80C3-A477-51AD-C665-C44777388E17}"/>
                </a:ext>
              </a:extLst>
            </p:cNvPr>
            <p:cNvSpPr/>
            <p:nvPr/>
          </p:nvSpPr>
          <p:spPr>
            <a:xfrm rot="5400000">
              <a:off x="9152702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202B049-D8E3-28B3-97B1-12C88807052E}"/>
                </a:ext>
              </a:extLst>
            </p:cNvPr>
            <p:cNvSpPr/>
            <p:nvPr/>
          </p:nvSpPr>
          <p:spPr>
            <a:xfrm rot="5400000">
              <a:off x="4003967" y="339120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0764F95-C219-8758-4C28-4727652BF979}"/>
                </a:ext>
              </a:extLst>
            </p:cNvPr>
            <p:cNvSpPr/>
            <p:nvPr/>
          </p:nvSpPr>
          <p:spPr>
            <a:xfrm rot="5400000">
              <a:off x="3759212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2AFD50A-A6AB-4810-C8A5-2319BE890178}"/>
                </a:ext>
              </a:extLst>
            </p:cNvPr>
            <p:cNvSpPr/>
            <p:nvPr/>
          </p:nvSpPr>
          <p:spPr>
            <a:xfrm rot="5400000">
              <a:off x="3514457" y="339119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CD1DFDC-446F-9B26-A8B2-1D69361EBA2C}"/>
                </a:ext>
              </a:extLst>
            </p:cNvPr>
            <p:cNvSpPr/>
            <p:nvPr/>
          </p:nvSpPr>
          <p:spPr>
            <a:xfrm rot="5400000">
              <a:off x="3263990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0A3945B-5CF5-0BDB-B5ED-9361D85CD8A3}"/>
                </a:ext>
              </a:extLst>
            </p:cNvPr>
            <p:cNvSpPr/>
            <p:nvPr/>
          </p:nvSpPr>
          <p:spPr>
            <a:xfrm rot="5400000">
              <a:off x="3024286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FC0C08C-C32F-E8EB-6CB9-89CC76086574}"/>
                </a:ext>
              </a:extLst>
            </p:cNvPr>
            <p:cNvSpPr/>
            <p:nvPr/>
          </p:nvSpPr>
          <p:spPr>
            <a:xfrm rot="5400000">
              <a:off x="2774480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CBB4F37-68D8-0678-E955-8862513E5E57}"/>
                </a:ext>
              </a:extLst>
            </p:cNvPr>
            <p:cNvSpPr/>
            <p:nvPr/>
          </p:nvSpPr>
          <p:spPr>
            <a:xfrm rot="5400000">
              <a:off x="2529725" y="33911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78C61DF-F670-EB11-79D1-F2D86CD70C44}"/>
                </a:ext>
              </a:extLst>
            </p:cNvPr>
            <p:cNvSpPr/>
            <p:nvPr/>
          </p:nvSpPr>
          <p:spPr>
            <a:xfrm rot="5400000">
              <a:off x="2284970" y="339119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E6B9ADF-5719-F1BC-D85B-C16E75511220}"/>
                </a:ext>
              </a:extLst>
            </p:cNvPr>
            <p:cNvSpPr/>
            <p:nvPr/>
          </p:nvSpPr>
          <p:spPr>
            <a:xfrm rot="5400000">
              <a:off x="2034503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ACDA0DC-7E8C-32AF-A9DC-995B862D14E6}"/>
                </a:ext>
              </a:extLst>
            </p:cNvPr>
            <p:cNvSpPr/>
            <p:nvPr/>
          </p:nvSpPr>
          <p:spPr>
            <a:xfrm rot="5400000">
              <a:off x="1794799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28A79EA-253A-5C32-0252-5AD12F3274FC}"/>
                </a:ext>
              </a:extLst>
            </p:cNvPr>
            <p:cNvSpPr/>
            <p:nvPr/>
          </p:nvSpPr>
          <p:spPr>
            <a:xfrm rot="5400000">
              <a:off x="6456601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F16EBF7-300F-BDC1-FA11-EA0EECD605C9}"/>
                </a:ext>
              </a:extLst>
            </p:cNvPr>
            <p:cNvSpPr/>
            <p:nvPr/>
          </p:nvSpPr>
          <p:spPr>
            <a:xfrm rot="5400000">
              <a:off x="6211846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656F9D5-7E3C-F790-76D6-2B6C03E49053}"/>
                </a:ext>
              </a:extLst>
            </p:cNvPr>
            <p:cNvSpPr/>
            <p:nvPr/>
          </p:nvSpPr>
          <p:spPr>
            <a:xfrm rot="5400000">
              <a:off x="5967091" y="339119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666D2D2-E609-8BFA-4B4C-4553A653FB60}"/>
                </a:ext>
              </a:extLst>
            </p:cNvPr>
            <p:cNvSpPr/>
            <p:nvPr/>
          </p:nvSpPr>
          <p:spPr>
            <a:xfrm rot="5400000">
              <a:off x="5716624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5425E73-B57A-E5A8-3CD6-3F3B3395AC54}"/>
                </a:ext>
              </a:extLst>
            </p:cNvPr>
            <p:cNvSpPr/>
            <p:nvPr/>
          </p:nvSpPr>
          <p:spPr>
            <a:xfrm rot="5400000">
              <a:off x="5476920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216388D-7643-0211-7127-82ACB357A3F9}"/>
                </a:ext>
              </a:extLst>
            </p:cNvPr>
            <p:cNvSpPr/>
            <p:nvPr/>
          </p:nvSpPr>
          <p:spPr>
            <a:xfrm rot="5400000">
              <a:off x="5227114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545935FE-E999-EC8F-E1FA-38338025372B}"/>
                </a:ext>
              </a:extLst>
            </p:cNvPr>
            <p:cNvSpPr/>
            <p:nvPr/>
          </p:nvSpPr>
          <p:spPr>
            <a:xfrm rot="5400000">
              <a:off x="4982359" y="33911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770F14C-9772-5F52-6214-CC18D25D6F2A}"/>
                </a:ext>
              </a:extLst>
            </p:cNvPr>
            <p:cNvSpPr/>
            <p:nvPr/>
          </p:nvSpPr>
          <p:spPr>
            <a:xfrm rot="5400000">
              <a:off x="4737604" y="339119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5999EFB-A8CC-44A0-34B9-C1860D6D3C6F}"/>
                </a:ext>
              </a:extLst>
            </p:cNvPr>
            <p:cNvSpPr/>
            <p:nvPr/>
          </p:nvSpPr>
          <p:spPr>
            <a:xfrm rot="5400000">
              <a:off x="4487137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B2596EE-050F-0648-D9B5-3B353FEE1456}"/>
                </a:ext>
              </a:extLst>
            </p:cNvPr>
            <p:cNvSpPr/>
            <p:nvPr/>
          </p:nvSpPr>
          <p:spPr>
            <a:xfrm rot="5400000">
              <a:off x="4247433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CF017C1-7C21-92CC-B6EF-02681B43E820}"/>
                </a:ext>
              </a:extLst>
            </p:cNvPr>
            <p:cNvSpPr/>
            <p:nvPr/>
          </p:nvSpPr>
          <p:spPr>
            <a:xfrm rot="5400000">
              <a:off x="8909235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AF389733-8435-4B42-2F9B-D1AC1A168213}"/>
                </a:ext>
              </a:extLst>
            </p:cNvPr>
            <p:cNvSpPr/>
            <p:nvPr/>
          </p:nvSpPr>
          <p:spPr>
            <a:xfrm rot="5400000">
              <a:off x="8664480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35552A5-39C9-5980-6DCD-53E37FB9272C}"/>
                </a:ext>
              </a:extLst>
            </p:cNvPr>
            <p:cNvSpPr/>
            <p:nvPr/>
          </p:nvSpPr>
          <p:spPr>
            <a:xfrm rot="5400000">
              <a:off x="8419725" y="339119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CCD06C1-7AA2-DE1B-A8E8-70D1F9F56CC7}"/>
                </a:ext>
              </a:extLst>
            </p:cNvPr>
            <p:cNvSpPr/>
            <p:nvPr/>
          </p:nvSpPr>
          <p:spPr>
            <a:xfrm rot="5400000">
              <a:off x="8169258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43189D14-FCE6-1E93-812B-9DACCC82AC1B}"/>
                </a:ext>
              </a:extLst>
            </p:cNvPr>
            <p:cNvSpPr/>
            <p:nvPr/>
          </p:nvSpPr>
          <p:spPr>
            <a:xfrm rot="5400000">
              <a:off x="7929554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5AE54BF0-ADA5-675B-0DEE-BFAB246E76ED}"/>
                </a:ext>
              </a:extLst>
            </p:cNvPr>
            <p:cNvSpPr/>
            <p:nvPr/>
          </p:nvSpPr>
          <p:spPr>
            <a:xfrm rot="5400000">
              <a:off x="7679748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293BDE0-F02B-A495-25B9-1F942BEFEF29}"/>
                </a:ext>
              </a:extLst>
            </p:cNvPr>
            <p:cNvSpPr/>
            <p:nvPr/>
          </p:nvSpPr>
          <p:spPr>
            <a:xfrm rot="5400000">
              <a:off x="7434993" y="33911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2EBDC662-2231-792E-5D31-FBAB9011AF9F}"/>
                </a:ext>
              </a:extLst>
            </p:cNvPr>
            <p:cNvSpPr/>
            <p:nvPr/>
          </p:nvSpPr>
          <p:spPr>
            <a:xfrm rot="5400000">
              <a:off x="7190238" y="339119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3BF3B96-C83F-5F1C-8DDA-5F0E0C4089D3}"/>
                </a:ext>
              </a:extLst>
            </p:cNvPr>
            <p:cNvSpPr/>
            <p:nvPr/>
          </p:nvSpPr>
          <p:spPr>
            <a:xfrm rot="5400000">
              <a:off x="6939771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97D0124-0C7E-D612-A28A-FE3AF60D8498}"/>
                </a:ext>
              </a:extLst>
            </p:cNvPr>
            <p:cNvSpPr/>
            <p:nvPr/>
          </p:nvSpPr>
          <p:spPr>
            <a:xfrm rot="5400000">
              <a:off x="6700067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A21971-EADA-F9D7-CBD5-D9AF7EF159AF}"/>
                </a:ext>
              </a:extLst>
            </p:cNvPr>
            <p:cNvSpPr/>
            <p:nvPr/>
          </p:nvSpPr>
          <p:spPr>
            <a:xfrm rot="5400000">
              <a:off x="11361870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3EFFB081-2F6F-1557-693A-53BAB70A4E00}"/>
                </a:ext>
              </a:extLst>
            </p:cNvPr>
            <p:cNvSpPr/>
            <p:nvPr/>
          </p:nvSpPr>
          <p:spPr>
            <a:xfrm rot="5400000">
              <a:off x="11117115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CEC1337-AA43-5F74-32D0-5CD646AAFDF8}"/>
                </a:ext>
              </a:extLst>
            </p:cNvPr>
            <p:cNvSpPr/>
            <p:nvPr/>
          </p:nvSpPr>
          <p:spPr>
            <a:xfrm rot="5400000">
              <a:off x="10872360" y="339119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7C0A0BB-8DD3-88B0-15F9-D597A621F79B}"/>
                </a:ext>
              </a:extLst>
            </p:cNvPr>
            <p:cNvSpPr/>
            <p:nvPr/>
          </p:nvSpPr>
          <p:spPr>
            <a:xfrm rot="5400000">
              <a:off x="10621893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F0BACA-3AEC-284A-BED8-25F387152FEF}"/>
                </a:ext>
              </a:extLst>
            </p:cNvPr>
            <p:cNvSpPr/>
            <p:nvPr/>
          </p:nvSpPr>
          <p:spPr>
            <a:xfrm rot="5400000">
              <a:off x="10382189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4B968AF8-DA5F-5D46-FB89-0B471171E4BC}"/>
                </a:ext>
              </a:extLst>
            </p:cNvPr>
            <p:cNvSpPr/>
            <p:nvPr/>
          </p:nvSpPr>
          <p:spPr>
            <a:xfrm rot="5400000">
              <a:off x="10132383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C25C4C3-CB50-D016-A53C-33998C70E82F}"/>
                </a:ext>
              </a:extLst>
            </p:cNvPr>
            <p:cNvSpPr/>
            <p:nvPr/>
          </p:nvSpPr>
          <p:spPr>
            <a:xfrm rot="5400000">
              <a:off x="9887628" y="33911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AAD89A8-85E0-5FBC-0515-32114E0A5D30}"/>
                </a:ext>
              </a:extLst>
            </p:cNvPr>
            <p:cNvSpPr/>
            <p:nvPr/>
          </p:nvSpPr>
          <p:spPr>
            <a:xfrm rot="5400000">
              <a:off x="9642873" y="339119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E50C3A5-CC18-9B78-70E3-0DAE115EDB29}"/>
                </a:ext>
              </a:extLst>
            </p:cNvPr>
            <p:cNvSpPr/>
            <p:nvPr/>
          </p:nvSpPr>
          <p:spPr>
            <a:xfrm rot="5400000">
              <a:off x="9392406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548F638C-2ADA-66F2-2CDA-84D4CB63AB94}"/>
                </a:ext>
              </a:extLst>
            </p:cNvPr>
            <p:cNvSpPr/>
            <p:nvPr/>
          </p:nvSpPr>
          <p:spPr>
            <a:xfrm rot="5400000">
              <a:off x="9152702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A5D07E6-C70C-88AF-2685-81ED019C1EA4}"/>
                </a:ext>
              </a:extLst>
            </p:cNvPr>
            <p:cNvCxnSpPr>
              <a:stCxn id="17" idx="6"/>
              <a:endCxn id="61" idx="2"/>
            </p:cNvCxnSpPr>
            <p:nvPr/>
          </p:nvCxnSpPr>
          <p:spPr>
            <a:xfrm>
              <a:off x="1905061" y="2227431"/>
              <a:ext cx="0" cy="11637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82310F0D-6D46-7245-6655-1436C9AEAA71}"/>
                </a:ext>
              </a:extLst>
            </p:cNvPr>
            <p:cNvCxnSpPr>
              <a:cxnSpLocks/>
            </p:cNvCxnSpPr>
            <p:nvPr/>
          </p:nvCxnSpPr>
          <p:spPr>
            <a:xfrm>
              <a:off x="21387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F1B41CD0-DF0A-A91C-2553-DB22144E8A50}"/>
                </a:ext>
              </a:extLst>
            </p:cNvPr>
            <p:cNvCxnSpPr>
              <a:cxnSpLocks/>
            </p:cNvCxnSpPr>
            <p:nvPr/>
          </p:nvCxnSpPr>
          <p:spPr>
            <a:xfrm>
              <a:off x="24029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F97725AF-E3C2-41ED-68A1-EA962404E894}"/>
                </a:ext>
              </a:extLst>
            </p:cNvPr>
            <p:cNvCxnSpPr>
              <a:cxnSpLocks/>
            </p:cNvCxnSpPr>
            <p:nvPr/>
          </p:nvCxnSpPr>
          <p:spPr>
            <a:xfrm>
              <a:off x="26365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FDB20C6D-B347-7367-B232-40B2A7EA6D47}"/>
                </a:ext>
              </a:extLst>
            </p:cNvPr>
            <p:cNvCxnSpPr>
              <a:cxnSpLocks/>
            </p:cNvCxnSpPr>
            <p:nvPr/>
          </p:nvCxnSpPr>
          <p:spPr>
            <a:xfrm>
              <a:off x="28905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FC96B8F8-77F3-32F5-C665-67D0CC96284A}"/>
                </a:ext>
              </a:extLst>
            </p:cNvPr>
            <p:cNvCxnSpPr>
              <a:cxnSpLocks/>
            </p:cNvCxnSpPr>
            <p:nvPr/>
          </p:nvCxnSpPr>
          <p:spPr>
            <a:xfrm>
              <a:off x="31242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85FA9556-DEB7-CAB8-F74A-A6E1A337F0C2}"/>
                </a:ext>
              </a:extLst>
            </p:cNvPr>
            <p:cNvCxnSpPr>
              <a:cxnSpLocks/>
            </p:cNvCxnSpPr>
            <p:nvPr/>
          </p:nvCxnSpPr>
          <p:spPr>
            <a:xfrm>
              <a:off x="33884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E35F55A7-F1F4-F472-450E-E29BB073C4F1}"/>
                </a:ext>
              </a:extLst>
            </p:cNvPr>
            <p:cNvCxnSpPr>
              <a:cxnSpLocks/>
            </p:cNvCxnSpPr>
            <p:nvPr/>
          </p:nvCxnSpPr>
          <p:spPr>
            <a:xfrm>
              <a:off x="36221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A8F2857E-22FE-5E76-8F4F-40CDCF38087D}"/>
                </a:ext>
              </a:extLst>
            </p:cNvPr>
            <p:cNvCxnSpPr>
              <a:cxnSpLocks/>
            </p:cNvCxnSpPr>
            <p:nvPr/>
          </p:nvCxnSpPr>
          <p:spPr>
            <a:xfrm>
              <a:off x="38659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0C481D70-0DC8-5D78-DF51-9EEEEAD018C0}"/>
                </a:ext>
              </a:extLst>
            </p:cNvPr>
            <p:cNvCxnSpPr>
              <a:cxnSpLocks/>
            </p:cNvCxnSpPr>
            <p:nvPr/>
          </p:nvCxnSpPr>
          <p:spPr>
            <a:xfrm>
              <a:off x="40996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4AD515CE-06A3-CF89-4E0D-8910E6875115}"/>
                </a:ext>
              </a:extLst>
            </p:cNvPr>
            <p:cNvCxnSpPr>
              <a:cxnSpLocks/>
            </p:cNvCxnSpPr>
            <p:nvPr/>
          </p:nvCxnSpPr>
          <p:spPr>
            <a:xfrm>
              <a:off x="43637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9EDE252B-69F0-B949-FBD8-E021065FDEC8}"/>
                </a:ext>
              </a:extLst>
            </p:cNvPr>
            <p:cNvCxnSpPr>
              <a:cxnSpLocks/>
            </p:cNvCxnSpPr>
            <p:nvPr/>
          </p:nvCxnSpPr>
          <p:spPr>
            <a:xfrm>
              <a:off x="45974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30C45D89-3EE2-B667-7F96-30E7C29005FF}"/>
                </a:ext>
              </a:extLst>
            </p:cNvPr>
            <p:cNvCxnSpPr>
              <a:cxnSpLocks/>
            </p:cNvCxnSpPr>
            <p:nvPr/>
          </p:nvCxnSpPr>
          <p:spPr>
            <a:xfrm>
              <a:off x="48514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EF826B12-4897-CFA3-8A3F-B8F175493BE6}"/>
                </a:ext>
              </a:extLst>
            </p:cNvPr>
            <p:cNvCxnSpPr>
              <a:cxnSpLocks/>
            </p:cNvCxnSpPr>
            <p:nvPr/>
          </p:nvCxnSpPr>
          <p:spPr>
            <a:xfrm>
              <a:off x="50851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807D82A0-62F9-FCDC-000D-15C87FAF12B4}"/>
                </a:ext>
              </a:extLst>
            </p:cNvPr>
            <p:cNvCxnSpPr>
              <a:cxnSpLocks/>
            </p:cNvCxnSpPr>
            <p:nvPr/>
          </p:nvCxnSpPr>
          <p:spPr>
            <a:xfrm>
              <a:off x="53493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F6D0310F-C712-8AAD-E040-69BAB0FDDC14}"/>
                </a:ext>
              </a:extLst>
            </p:cNvPr>
            <p:cNvCxnSpPr>
              <a:cxnSpLocks/>
            </p:cNvCxnSpPr>
            <p:nvPr/>
          </p:nvCxnSpPr>
          <p:spPr>
            <a:xfrm>
              <a:off x="55829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B8DAA235-B1DD-8B19-1714-49BC70BD8497}"/>
                </a:ext>
              </a:extLst>
            </p:cNvPr>
            <p:cNvCxnSpPr>
              <a:cxnSpLocks/>
            </p:cNvCxnSpPr>
            <p:nvPr/>
          </p:nvCxnSpPr>
          <p:spPr>
            <a:xfrm>
              <a:off x="58369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EE87E834-76DB-BE1C-78FE-BD3E0D8D022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6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D5B5A22B-BE8A-5C7C-870A-C58F0C0EAF09}"/>
                </a:ext>
              </a:extLst>
            </p:cNvPr>
            <p:cNvCxnSpPr>
              <a:cxnSpLocks/>
            </p:cNvCxnSpPr>
            <p:nvPr/>
          </p:nvCxnSpPr>
          <p:spPr>
            <a:xfrm>
              <a:off x="63348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F88BA5AE-660B-A6A3-F683-23C759A51664}"/>
                </a:ext>
              </a:extLst>
            </p:cNvPr>
            <p:cNvCxnSpPr>
              <a:cxnSpLocks/>
            </p:cNvCxnSpPr>
            <p:nvPr/>
          </p:nvCxnSpPr>
          <p:spPr>
            <a:xfrm>
              <a:off x="65685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1B89DE1B-6123-C354-8369-16F991907BCD}"/>
                </a:ext>
              </a:extLst>
            </p:cNvPr>
            <p:cNvCxnSpPr>
              <a:cxnSpLocks/>
            </p:cNvCxnSpPr>
            <p:nvPr/>
          </p:nvCxnSpPr>
          <p:spPr>
            <a:xfrm>
              <a:off x="68225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9FE9E477-4FEE-70AE-6CF2-C2F5BFC925D3}"/>
                </a:ext>
              </a:extLst>
            </p:cNvPr>
            <p:cNvCxnSpPr>
              <a:cxnSpLocks/>
            </p:cNvCxnSpPr>
            <p:nvPr/>
          </p:nvCxnSpPr>
          <p:spPr>
            <a:xfrm>
              <a:off x="70561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9C4249D3-B7D9-D5FD-94A4-ED752D1CA27A}"/>
                </a:ext>
              </a:extLst>
            </p:cNvPr>
            <p:cNvCxnSpPr>
              <a:cxnSpLocks/>
            </p:cNvCxnSpPr>
            <p:nvPr/>
          </p:nvCxnSpPr>
          <p:spPr>
            <a:xfrm>
              <a:off x="73203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FEF8BCF3-B448-C02D-955B-B59974DC6965}"/>
                </a:ext>
              </a:extLst>
            </p:cNvPr>
            <p:cNvCxnSpPr>
              <a:cxnSpLocks/>
            </p:cNvCxnSpPr>
            <p:nvPr/>
          </p:nvCxnSpPr>
          <p:spPr>
            <a:xfrm>
              <a:off x="75540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A0C71375-23A4-1AA8-6C0A-1C01F014144D}"/>
                </a:ext>
              </a:extLst>
            </p:cNvPr>
            <p:cNvCxnSpPr>
              <a:cxnSpLocks/>
            </p:cNvCxnSpPr>
            <p:nvPr/>
          </p:nvCxnSpPr>
          <p:spPr>
            <a:xfrm>
              <a:off x="77877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B90B5A23-9051-A152-BF66-9722BDAFD9F1}"/>
                </a:ext>
              </a:extLst>
            </p:cNvPr>
            <p:cNvCxnSpPr>
              <a:cxnSpLocks/>
            </p:cNvCxnSpPr>
            <p:nvPr/>
          </p:nvCxnSpPr>
          <p:spPr>
            <a:xfrm>
              <a:off x="80213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D5A96047-9B24-60FB-1441-AAF468EA2118}"/>
                </a:ext>
              </a:extLst>
            </p:cNvPr>
            <p:cNvCxnSpPr>
              <a:cxnSpLocks/>
            </p:cNvCxnSpPr>
            <p:nvPr/>
          </p:nvCxnSpPr>
          <p:spPr>
            <a:xfrm>
              <a:off x="82855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8CEADBEB-E55A-4CD3-B1CB-A9DD63652477}"/>
                </a:ext>
              </a:extLst>
            </p:cNvPr>
            <p:cNvCxnSpPr>
              <a:cxnSpLocks/>
            </p:cNvCxnSpPr>
            <p:nvPr/>
          </p:nvCxnSpPr>
          <p:spPr>
            <a:xfrm>
              <a:off x="85192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56079221-B87E-4897-9191-482733518F80}"/>
                </a:ext>
              </a:extLst>
            </p:cNvPr>
            <p:cNvCxnSpPr>
              <a:cxnSpLocks/>
            </p:cNvCxnSpPr>
            <p:nvPr/>
          </p:nvCxnSpPr>
          <p:spPr>
            <a:xfrm>
              <a:off x="87732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3CE6AA9F-AD51-198E-1738-BB2AFA4D4AEC}"/>
                </a:ext>
              </a:extLst>
            </p:cNvPr>
            <p:cNvCxnSpPr>
              <a:cxnSpLocks/>
            </p:cNvCxnSpPr>
            <p:nvPr/>
          </p:nvCxnSpPr>
          <p:spPr>
            <a:xfrm>
              <a:off x="90069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FE3F1345-5B7D-3CDA-3DFC-302937AD1783}"/>
                </a:ext>
              </a:extLst>
            </p:cNvPr>
            <p:cNvCxnSpPr>
              <a:cxnSpLocks/>
            </p:cNvCxnSpPr>
            <p:nvPr/>
          </p:nvCxnSpPr>
          <p:spPr>
            <a:xfrm>
              <a:off x="92710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B5A78D8E-711D-6AF7-BE63-C9FE9CA7BDC8}"/>
                </a:ext>
              </a:extLst>
            </p:cNvPr>
            <p:cNvCxnSpPr>
              <a:cxnSpLocks/>
            </p:cNvCxnSpPr>
            <p:nvPr/>
          </p:nvCxnSpPr>
          <p:spPr>
            <a:xfrm>
              <a:off x="95047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B77F6015-242A-352A-F2B0-CA71A8A107F2}"/>
                </a:ext>
              </a:extLst>
            </p:cNvPr>
            <p:cNvCxnSpPr>
              <a:cxnSpLocks/>
            </p:cNvCxnSpPr>
            <p:nvPr/>
          </p:nvCxnSpPr>
          <p:spPr>
            <a:xfrm>
              <a:off x="97587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7FC4A2AF-AD1D-06D9-A828-559381873CE4}"/>
                </a:ext>
              </a:extLst>
            </p:cNvPr>
            <p:cNvCxnSpPr>
              <a:cxnSpLocks/>
            </p:cNvCxnSpPr>
            <p:nvPr/>
          </p:nvCxnSpPr>
          <p:spPr>
            <a:xfrm>
              <a:off x="99924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A5970E8C-CFB1-05AB-9295-D6E181F02F26}"/>
                </a:ext>
              </a:extLst>
            </p:cNvPr>
            <p:cNvCxnSpPr>
              <a:cxnSpLocks/>
            </p:cNvCxnSpPr>
            <p:nvPr/>
          </p:nvCxnSpPr>
          <p:spPr>
            <a:xfrm>
              <a:off x="102565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F3148886-53BD-2A41-D9E0-1E610F0D88AC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2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0B26E9DD-CD7E-E9CF-12A7-3C37C1A719CB}"/>
                </a:ext>
              </a:extLst>
            </p:cNvPr>
            <p:cNvCxnSpPr>
              <a:cxnSpLocks/>
            </p:cNvCxnSpPr>
            <p:nvPr/>
          </p:nvCxnSpPr>
          <p:spPr>
            <a:xfrm>
              <a:off x="107442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478CEB3E-D795-4616-1845-6970EEFD0FC4}"/>
                </a:ext>
              </a:extLst>
            </p:cNvPr>
            <p:cNvCxnSpPr>
              <a:cxnSpLocks/>
            </p:cNvCxnSpPr>
            <p:nvPr/>
          </p:nvCxnSpPr>
          <p:spPr>
            <a:xfrm>
              <a:off x="109779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CB68B2DB-D282-A7F0-5BB3-F47611B7410A}"/>
                </a:ext>
              </a:extLst>
            </p:cNvPr>
            <p:cNvCxnSpPr>
              <a:cxnSpLocks/>
            </p:cNvCxnSpPr>
            <p:nvPr/>
          </p:nvCxnSpPr>
          <p:spPr>
            <a:xfrm>
              <a:off x="112421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4B579FF0-D2E4-8C8F-C899-1A4E4907C8FD}"/>
                </a:ext>
              </a:extLst>
            </p:cNvPr>
            <p:cNvCxnSpPr>
              <a:cxnSpLocks/>
            </p:cNvCxnSpPr>
            <p:nvPr/>
          </p:nvCxnSpPr>
          <p:spPr>
            <a:xfrm>
              <a:off x="114757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Content Placeholder 2">
            <a:extLst>
              <a:ext uri="{FF2B5EF4-FFF2-40B4-BE49-F238E27FC236}">
                <a16:creationId xmlns:a16="http://schemas.microsoft.com/office/drawing/2014/main" id="{4CAC448F-4551-6280-0591-85A5483F4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19" y="1784233"/>
            <a:ext cx="1637505" cy="734384"/>
          </a:xfrm>
        </p:spPr>
        <p:txBody>
          <a:bodyPr/>
          <a:lstStyle/>
          <a:p>
            <a:r>
              <a:rPr lang="en-US" dirty="0"/>
              <a:t>40 respondents</a:t>
            </a:r>
            <a:br>
              <a:rPr lang="en-US" dirty="0"/>
            </a:br>
            <a:r>
              <a:rPr lang="en-US" dirty="0"/>
              <a:t>10 “Yes” answers</a:t>
            </a:r>
            <a:br>
              <a:rPr lang="en-US" dirty="0"/>
            </a:br>
            <a:r>
              <a:rPr lang="en-US" b="1" dirty="0"/>
              <a:t>25% </a:t>
            </a:r>
            <a:r>
              <a:rPr lang="en-US" dirty="0"/>
              <a:t>positive</a:t>
            </a:r>
          </a:p>
        </p:txBody>
      </p:sp>
      <p:sp>
        <p:nvSpPr>
          <p:cNvPr id="136" name="Content Placeholder 2">
            <a:extLst>
              <a:ext uri="{FF2B5EF4-FFF2-40B4-BE49-F238E27FC236}">
                <a16:creationId xmlns:a16="http://schemas.microsoft.com/office/drawing/2014/main" id="{C2B1E4D9-A2F8-1A1C-207B-A73FE5554DA0}"/>
              </a:ext>
            </a:extLst>
          </p:cNvPr>
          <p:cNvSpPr txBox="1">
            <a:spLocks/>
          </p:cNvSpPr>
          <p:nvPr/>
        </p:nvSpPr>
        <p:spPr>
          <a:xfrm>
            <a:off x="3434574" y="1819221"/>
            <a:ext cx="1637505" cy="7343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40 respondents</a:t>
            </a:r>
            <a:br>
              <a:rPr lang="en-US" dirty="0"/>
            </a:br>
            <a:r>
              <a:rPr lang="en-US" dirty="0"/>
              <a:t>17 “Yes” answers</a:t>
            </a:r>
            <a:br>
              <a:rPr lang="en-US" dirty="0"/>
            </a:br>
            <a:r>
              <a:rPr lang="en-US" b="1" dirty="0"/>
              <a:t>42.5% </a:t>
            </a:r>
            <a:r>
              <a:rPr lang="en-US" dirty="0"/>
              <a:t>positive</a:t>
            </a:r>
          </a:p>
        </p:txBody>
      </p:sp>
      <p:sp>
        <p:nvSpPr>
          <p:cNvPr id="141" name="Content Placeholder 2">
            <a:extLst>
              <a:ext uri="{FF2B5EF4-FFF2-40B4-BE49-F238E27FC236}">
                <a16:creationId xmlns:a16="http://schemas.microsoft.com/office/drawing/2014/main" id="{15F96818-C847-59FD-6E3B-D381B7002F12}"/>
              </a:ext>
            </a:extLst>
          </p:cNvPr>
          <p:cNvSpPr txBox="1">
            <a:spLocks/>
          </p:cNvSpPr>
          <p:nvPr/>
        </p:nvSpPr>
        <p:spPr>
          <a:xfrm>
            <a:off x="683519" y="2544492"/>
            <a:ext cx="1552559" cy="1801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B0F0"/>
                </a:solidFill>
              </a:rPr>
              <a:t>1 switch “Yes” to “No”</a:t>
            </a:r>
          </a:p>
        </p:txBody>
      </p:sp>
      <p:sp>
        <p:nvSpPr>
          <p:cNvPr id="263" name="Content Placeholder 2">
            <a:extLst>
              <a:ext uri="{FF2B5EF4-FFF2-40B4-BE49-F238E27FC236}">
                <a16:creationId xmlns:a16="http://schemas.microsoft.com/office/drawing/2014/main" id="{EF4DD494-D813-04D5-C78F-600156216B5A}"/>
              </a:ext>
            </a:extLst>
          </p:cNvPr>
          <p:cNvSpPr txBox="1">
            <a:spLocks/>
          </p:cNvSpPr>
          <p:nvPr/>
        </p:nvSpPr>
        <p:spPr>
          <a:xfrm>
            <a:off x="3434574" y="3002292"/>
            <a:ext cx="1767208" cy="365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B0F0"/>
                </a:solidFill>
              </a:rPr>
              <a:t>8 switch  “No” to “Yes”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" name="Content Placeholder 2">
                <a:extLst>
                  <a:ext uri="{FF2B5EF4-FFF2-40B4-BE49-F238E27FC236}">
                    <a16:creationId xmlns:a16="http://schemas.microsoft.com/office/drawing/2014/main" id="{8969EFE4-1568-C003-1E59-4F4A3045F9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96527" y="1816582"/>
                <a:ext cx="2947905" cy="1339975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0" indent="0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Arial" panose="020B0604020202020204" pitchFamily="34" charset="0"/>
                  <a:buNone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304792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463284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6095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7558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8−1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8+1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266" name="Content Placeholder 2">
                <a:extLst>
                  <a:ext uri="{FF2B5EF4-FFF2-40B4-BE49-F238E27FC236}">
                    <a16:creationId xmlns:a16="http://schemas.microsoft.com/office/drawing/2014/main" id="{8969EFE4-1568-C003-1E59-4F4A3045F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527" y="1816582"/>
                <a:ext cx="2947905" cy="1339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7" name="TextBox 266">
            <a:extLst>
              <a:ext uri="{FF2B5EF4-FFF2-40B4-BE49-F238E27FC236}">
                <a16:creationId xmlns:a16="http://schemas.microsoft.com/office/drawing/2014/main" id="{E071AF27-5218-B1B5-88BA-1C0B4C910F0C}"/>
              </a:ext>
            </a:extLst>
          </p:cNvPr>
          <p:cNvSpPr txBox="1"/>
          <p:nvPr/>
        </p:nvSpPr>
        <p:spPr>
          <a:xfrm>
            <a:off x="5328745" y="486629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6AD298A0-A31E-C381-DB8C-D5D3FD8FA68C}"/>
              </a:ext>
            </a:extLst>
          </p:cNvPr>
          <p:cNvSpPr txBox="1"/>
          <p:nvPr/>
        </p:nvSpPr>
        <p:spPr>
          <a:xfrm>
            <a:off x="6768662" y="497139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72" name="Content Placeholder 2">
            <a:extLst>
              <a:ext uri="{FF2B5EF4-FFF2-40B4-BE49-F238E27FC236}">
                <a16:creationId xmlns:a16="http://schemas.microsoft.com/office/drawing/2014/main" id="{91E91344-CC6B-3FFC-4648-F3D74BD2C83A}"/>
              </a:ext>
            </a:extLst>
          </p:cNvPr>
          <p:cNvSpPr txBox="1">
            <a:spLocks/>
          </p:cNvSpPr>
          <p:nvPr/>
        </p:nvSpPr>
        <p:spPr>
          <a:xfrm>
            <a:off x="6456110" y="2980331"/>
            <a:ext cx="2769876" cy="57423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 i="1" dirty="0">
                <a:solidFill>
                  <a:schemeClr val="tx1"/>
                </a:solidFill>
                <a:latin typeface="Times" pitchFamily="2" charset="0"/>
              </a:rPr>
              <a:t>p</a:t>
            </a:r>
            <a:r>
              <a:rPr lang="en-US" sz="1400" b="0" dirty="0">
                <a:solidFill>
                  <a:schemeClr val="tx1"/>
                </a:solidFill>
                <a:latin typeface="Times" pitchFamily="2" charset="0"/>
              </a:rPr>
              <a:t> = 0.046 &lt; 0.05</a:t>
            </a:r>
          </a:p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Difference is “</a:t>
            </a:r>
            <a:r>
              <a:rPr lang="en-US" sz="1400" b="1" dirty="0">
                <a:solidFill>
                  <a:schemeClr val="tx1"/>
                </a:solidFill>
                <a:latin typeface="Times" pitchFamily="2" charset="0"/>
              </a:rPr>
              <a:t>Significant</a:t>
            </a:r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”</a:t>
            </a:r>
          </a:p>
        </p:txBody>
      </p:sp>
      <p:sp>
        <p:nvSpPr>
          <p:cNvPr id="274" name="Right Brace 273">
            <a:extLst>
              <a:ext uri="{FF2B5EF4-FFF2-40B4-BE49-F238E27FC236}">
                <a16:creationId xmlns:a16="http://schemas.microsoft.com/office/drawing/2014/main" id="{1E71796E-61E6-EBD9-A42A-DDEAA6AAADB1}"/>
              </a:ext>
            </a:extLst>
          </p:cNvPr>
          <p:cNvSpPr/>
          <p:nvPr/>
        </p:nvSpPr>
        <p:spPr>
          <a:xfrm>
            <a:off x="3162340" y="2746790"/>
            <a:ext cx="96015" cy="8077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" name="Right Brace 275">
            <a:extLst>
              <a:ext uri="{FF2B5EF4-FFF2-40B4-BE49-F238E27FC236}">
                <a16:creationId xmlns:a16="http://schemas.microsoft.com/office/drawing/2014/main" id="{DE67615C-1061-0B76-D40C-6BF4E1E1B805}"/>
              </a:ext>
            </a:extLst>
          </p:cNvPr>
          <p:cNvSpPr/>
          <p:nvPr/>
        </p:nvSpPr>
        <p:spPr>
          <a:xfrm rot="10800000">
            <a:off x="2160159" y="2567207"/>
            <a:ext cx="96014" cy="2046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7" name="Content Placeholder 2">
            <a:extLst>
              <a:ext uri="{FF2B5EF4-FFF2-40B4-BE49-F238E27FC236}">
                <a16:creationId xmlns:a16="http://schemas.microsoft.com/office/drawing/2014/main" id="{9BB65DCA-5454-F19A-85D0-3CD0A1DCE077}"/>
              </a:ext>
            </a:extLst>
          </p:cNvPr>
          <p:cNvSpPr txBox="1">
            <a:spLocks/>
          </p:cNvSpPr>
          <p:nvPr/>
        </p:nvSpPr>
        <p:spPr>
          <a:xfrm>
            <a:off x="6456110" y="4009004"/>
            <a:ext cx="3602289" cy="57423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Out of 9 switches, 8 are from “No” to “Yes”.  </a:t>
            </a:r>
          </a:p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Switches are significantly more likely to be from “No” to “Yes” than the other way.</a:t>
            </a:r>
          </a:p>
        </p:txBody>
      </p:sp>
    </p:spTree>
    <p:extLst>
      <p:ext uri="{BB962C8B-B14F-4D97-AF65-F5344CB8AC3E}">
        <p14:creationId xmlns:p14="http://schemas.microsoft.com/office/powerpoint/2010/main" val="99083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FD46-E07B-8B5C-2A1C-FEC130C4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</a:t>
            </a:r>
            <a:br>
              <a:rPr lang="en-US" dirty="0"/>
            </a:br>
            <a:r>
              <a:rPr lang="en-US" dirty="0"/>
              <a:t>Paired samples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0C55-3060-69BC-B536-FE7CD368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58A9D-9936-DE4C-3EA3-7BCFB863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3BA9F-B921-BA48-A2D9-5FC546E1069F}" type="slidenum">
              <a:rPr lang="en-US" smtClean="0"/>
              <a:t>4</a:t>
            </a:fld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20EA158-1B28-C096-7C3D-228E4C5CE38E}"/>
              </a:ext>
            </a:extLst>
          </p:cNvPr>
          <p:cNvSpPr/>
          <p:nvPr/>
        </p:nvSpPr>
        <p:spPr>
          <a:xfrm>
            <a:off x="685573" y="1292016"/>
            <a:ext cx="11407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br>
              <a:rPr lang="en-US" sz="1600" b="1" dirty="0">
                <a:solidFill>
                  <a:schemeClr val="accent1"/>
                </a:solidFill>
              </a:rPr>
            </a:br>
            <a:r>
              <a:rPr lang="en-US" sz="1600" b="1" dirty="0">
                <a:solidFill>
                  <a:schemeClr val="accent1"/>
                </a:solidFill>
              </a:rPr>
              <a:t>Question A: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11A9CF2-82D6-7665-8A6E-7E30EA983A53}"/>
              </a:ext>
            </a:extLst>
          </p:cNvPr>
          <p:cNvSpPr/>
          <p:nvPr/>
        </p:nvSpPr>
        <p:spPr>
          <a:xfrm>
            <a:off x="3434574" y="1233428"/>
            <a:ext cx="11407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br>
              <a:rPr lang="en-US" sz="1600" b="1" dirty="0">
                <a:solidFill>
                  <a:schemeClr val="accent1"/>
                </a:solidFill>
              </a:rPr>
            </a:br>
            <a:r>
              <a:rPr lang="en-US" sz="1600" b="1" dirty="0">
                <a:solidFill>
                  <a:schemeClr val="accent1"/>
                </a:solidFill>
              </a:rPr>
              <a:t>Question B:</a:t>
            </a:r>
          </a:p>
        </p:txBody>
      </p: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E3D25306-7A6A-7EBC-06EB-F6C6D0722DE2}"/>
              </a:ext>
            </a:extLst>
          </p:cNvPr>
          <p:cNvGrpSpPr/>
          <p:nvPr/>
        </p:nvGrpSpPr>
        <p:grpSpPr>
          <a:xfrm rot="5400000" flipV="1">
            <a:off x="400545" y="3591920"/>
            <a:ext cx="4628652" cy="758935"/>
            <a:chOff x="1794799" y="2006906"/>
            <a:chExt cx="9787596" cy="160481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95BB0DA-E88F-F7D0-DA20-1DAAFBA7C659}"/>
                </a:ext>
              </a:extLst>
            </p:cNvPr>
            <p:cNvSpPr/>
            <p:nvPr/>
          </p:nvSpPr>
          <p:spPr>
            <a:xfrm rot="5400000">
              <a:off x="4003967" y="2006912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D1EA33B-9B9C-0D5D-D0A1-3B6E2B4FBD56}"/>
                </a:ext>
              </a:extLst>
            </p:cNvPr>
            <p:cNvSpPr/>
            <p:nvPr/>
          </p:nvSpPr>
          <p:spPr>
            <a:xfrm rot="5400000">
              <a:off x="3759212" y="2006911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CFE7C18-9E3A-297F-C32B-48EB13C05BF8}"/>
                </a:ext>
              </a:extLst>
            </p:cNvPr>
            <p:cNvSpPr/>
            <p:nvPr/>
          </p:nvSpPr>
          <p:spPr>
            <a:xfrm rot="5400000">
              <a:off x="3514457" y="2006910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70278A-D72C-322C-296D-E500A3B43007}"/>
                </a:ext>
              </a:extLst>
            </p:cNvPr>
            <p:cNvSpPr/>
            <p:nvPr/>
          </p:nvSpPr>
          <p:spPr>
            <a:xfrm rot="5400000">
              <a:off x="3263990" y="200690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4410AFC-5949-2628-6105-11E9CCA21575}"/>
                </a:ext>
              </a:extLst>
            </p:cNvPr>
            <p:cNvSpPr/>
            <p:nvPr/>
          </p:nvSpPr>
          <p:spPr>
            <a:xfrm rot="5400000">
              <a:off x="3024286" y="200690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206A50C-1424-4C42-1E66-5E3DF6509853}"/>
                </a:ext>
              </a:extLst>
            </p:cNvPr>
            <p:cNvSpPr/>
            <p:nvPr/>
          </p:nvSpPr>
          <p:spPr>
            <a:xfrm rot="5400000">
              <a:off x="2774480" y="200690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2B11473-CA81-C9B2-00D8-0E478889288E}"/>
                </a:ext>
              </a:extLst>
            </p:cNvPr>
            <p:cNvSpPr/>
            <p:nvPr/>
          </p:nvSpPr>
          <p:spPr>
            <a:xfrm rot="5400000">
              <a:off x="2529725" y="200690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06B64A6-C85A-5E79-0EA3-B2D83339607B}"/>
                </a:ext>
              </a:extLst>
            </p:cNvPr>
            <p:cNvSpPr/>
            <p:nvPr/>
          </p:nvSpPr>
          <p:spPr>
            <a:xfrm rot="5400000">
              <a:off x="2284970" y="200690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F72F04-3278-2562-690E-1ED3945C7CDC}"/>
                </a:ext>
              </a:extLst>
            </p:cNvPr>
            <p:cNvSpPr/>
            <p:nvPr/>
          </p:nvSpPr>
          <p:spPr>
            <a:xfrm rot="5400000">
              <a:off x="2034503" y="20069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A7785C7-1953-A02D-2225-F49395920980}"/>
                </a:ext>
              </a:extLst>
            </p:cNvPr>
            <p:cNvSpPr/>
            <p:nvPr/>
          </p:nvSpPr>
          <p:spPr>
            <a:xfrm rot="5400000">
              <a:off x="1794799" y="20069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5B2DB37-195D-CEBD-D92B-1F93589D88EC}"/>
                </a:ext>
              </a:extLst>
            </p:cNvPr>
            <p:cNvSpPr/>
            <p:nvPr/>
          </p:nvSpPr>
          <p:spPr>
            <a:xfrm rot="5400000">
              <a:off x="6456601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1F54FD-34FA-FBB6-B08C-E46C9069EF21}"/>
                </a:ext>
              </a:extLst>
            </p:cNvPr>
            <p:cNvSpPr/>
            <p:nvPr/>
          </p:nvSpPr>
          <p:spPr>
            <a:xfrm rot="5400000">
              <a:off x="6211846" y="200691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25ECD6B-94A5-3D8E-2615-D01D1F81DBC6}"/>
                </a:ext>
              </a:extLst>
            </p:cNvPr>
            <p:cNvSpPr/>
            <p:nvPr/>
          </p:nvSpPr>
          <p:spPr>
            <a:xfrm rot="5400000">
              <a:off x="5967091" y="200691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77A7654-FA47-09C4-1027-59A49D1BD793}"/>
                </a:ext>
              </a:extLst>
            </p:cNvPr>
            <p:cNvSpPr/>
            <p:nvPr/>
          </p:nvSpPr>
          <p:spPr>
            <a:xfrm rot="5400000">
              <a:off x="5716624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E11F8BA-89A2-6FF1-1A44-2E8EDCDFA3DD}"/>
                </a:ext>
              </a:extLst>
            </p:cNvPr>
            <p:cNvSpPr/>
            <p:nvPr/>
          </p:nvSpPr>
          <p:spPr>
            <a:xfrm rot="5400000">
              <a:off x="5476920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A1A76B7-FCF1-540B-5609-D37C32A9EDC9}"/>
                </a:ext>
              </a:extLst>
            </p:cNvPr>
            <p:cNvSpPr/>
            <p:nvPr/>
          </p:nvSpPr>
          <p:spPr>
            <a:xfrm rot="5400000">
              <a:off x="5227114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8E92D70-7F66-BE84-F087-2B04180C8533}"/>
                </a:ext>
              </a:extLst>
            </p:cNvPr>
            <p:cNvSpPr/>
            <p:nvPr/>
          </p:nvSpPr>
          <p:spPr>
            <a:xfrm rot="5400000">
              <a:off x="4982359" y="200690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8081F43-E97F-2150-01A3-377F99828D0F}"/>
                </a:ext>
              </a:extLst>
            </p:cNvPr>
            <p:cNvSpPr/>
            <p:nvPr/>
          </p:nvSpPr>
          <p:spPr>
            <a:xfrm rot="5400000">
              <a:off x="4737604" y="200690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9E88931-8EB7-65DE-1C9E-B2CE2E4BA862}"/>
                </a:ext>
              </a:extLst>
            </p:cNvPr>
            <p:cNvSpPr/>
            <p:nvPr/>
          </p:nvSpPr>
          <p:spPr>
            <a:xfrm rot="5400000">
              <a:off x="4487137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01B7758-4209-9F86-3512-7F035C42E657}"/>
                </a:ext>
              </a:extLst>
            </p:cNvPr>
            <p:cNvSpPr/>
            <p:nvPr/>
          </p:nvSpPr>
          <p:spPr>
            <a:xfrm rot="5400000">
              <a:off x="4247433" y="200690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A41231E-78C5-7AEC-BB72-20F264AFA8CF}"/>
                </a:ext>
              </a:extLst>
            </p:cNvPr>
            <p:cNvSpPr/>
            <p:nvPr/>
          </p:nvSpPr>
          <p:spPr>
            <a:xfrm rot="5400000">
              <a:off x="8909235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E559FBA-01F1-6F95-DD51-E9D28CAB7AA3}"/>
                </a:ext>
              </a:extLst>
            </p:cNvPr>
            <p:cNvSpPr/>
            <p:nvPr/>
          </p:nvSpPr>
          <p:spPr>
            <a:xfrm rot="5400000">
              <a:off x="8664480" y="200691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3187C86-77DB-E53F-20CC-8DE9CC8AF8F0}"/>
                </a:ext>
              </a:extLst>
            </p:cNvPr>
            <p:cNvSpPr/>
            <p:nvPr/>
          </p:nvSpPr>
          <p:spPr>
            <a:xfrm rot="5400000">
              <a:off x="8419725" y="200691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DB74B13-658B-EF54-767D-A7E1619AB911}"/>
                </a:ext>
              </a:extLst>
            </p:cNvPr>
            <p:cNvSpPr/>
            <p:nvPr/>
          </p:nvSpPr>
          <p:spPr>
            <a:xfrm rot="5400000">
              <a:off x="8169258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4EEBB6D-749A-E70E-777B-7B0333EEAA96}"/>
                </a:ext>
              </a:extLst>
            </p:cNvPr>
            <p:cNvSpPr/>
            <p:nvPr/>
          </p:nvSpPr>
          <p:spPr>
            <a:xfrm rot="5400000">
              <a:off x="7929554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68CA136-9B61-6494-CEBE-E00A40AB7750}"/>
                </a:ext>
              </a:extLst>
            </p:cNvPr>
            <p:cNvSpPr/>
            <p:nvPr/>
          </p:nvSpPr>
          <p:spPr>
            <a:xfrm rot="5400000">
              <a:off x="7679748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C4556B5-7891-50EB-AC9B-23AEE0F519B2}"/>
                </a:ext>
              </a:extLst>
            </p:cNvPr>
            <p:cNvSpPr/>
            <p:nvPr/>
          </p:nvSpPr>
          <p:spPr>
            <a:xfrm rot="5400000">
              <a:off x="7434993" y="200690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01B741E-CB01-B92B-67E9-7C88B43F85AF}"/>
                </a:ext>
              </a:extLst>
            </p:cNvPr>
            <p:cNvSpPr/>
            <p:nvPr/>
          </p:nvSpPr>
          <p:spPr>
            <a:xfrm rot="5400000">
              <a:off x="7190238" y="200690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5FAA4BC-AA27-DA14-54F9-7444F5640C1F}"/>
                </a:ext>
              </a:extLst>
            </p:cNvPr>
            <p:cNvSpPr/>
            <p:nvPr/>
          </p:nvSpPr>
          <p:spPr>
            <a:xfrm rot="5400000">
              <a:off x="6939771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FF5FE2F-72A1-EA57-B557-3C8E1B7C9953}"/>
                </a:ext>
              </a:extLst>
            </p:cNvPr>
            <p:cNvSpPr/>
            <p:nvPr/>
          </p:nvSpPr>
          <p:spPr>
            <a:xfrm rot="5400000">
              <a:off x="6700067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0F11D8C-1D8F-8456-09EB-1CE95EA565DE}"/>
                </a:ext>
              </a:extLst>
            </p:cNvPr>
            <p:cNvSpPr/>
            <p:nvPr/>
          </p:nvSpPr>
          <p:spPr>
            <a:xfrm rot="5400000">
              <a:off x="11361870" y="2006912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962A82A-D5C1-3062-3A21-2081C9547F08}"/>
                </a:ext>
              </a:extLst>
            </p:cNvPr>
            <p:cNvSpPr/>
            <p:nvPr/>
          </p:nvSpPr>
          <p:spPr>
            <a:xfrm rot="5400000">
              <a:off x="11117115" y="2006911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FFFB15-2685-6A78-2D64-B672199EB06A}"/>
                </a:ext>
              </a:extLst>
            </p:cNvPr>
            <p:cNvSpPr/>
            <p:nvPr/>
          </p:nvSpPr>
          <p:spPr>
            <a:xfrm rot="5400000">
              <a:off x="10872360" y="200691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DB6D689-8F82-908F-50D3-79D00F16E8A0}"/>
                </a:ext>
              </a:extLst>
            </p:cNvPr>
            <p:cNvSpPr/>
            <p:nvPr/>
          </p:nvSpPr>
          <p:spPr>
            <a:xfrm rot="5400000">
              <a:off x="10621893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D01AC83-FF53-3EE7-B1A0-C526D64A7F39}"/>
                </a:ext>
              </a:extLst>
            </p:cNvPr>
            <p:cNvSpPr/>
            <p:nvPr/>
          </p:nvSpPr>
          <p:spPr>
            <a:xfrm rot="5400000">
              <a:off x="10382189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B19E986-95C5-EC84-2940-C6C61D92D2EB}"/>
                </a:ext>
              </a:extLst>
            </p:cNvPr>
            <p:cNvSpPr/>
            <p:nvPr/>
          </p:nvSpPr>
          <p:spPr>
            <a:xfrm rot="5400000">
              <a:off x="10132383" y="200690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402A361-15A1-A36D-2D2A-237F14AE66AD}"/>
                </a:ext>
              </a:extLst>
            </p:cNvPr>
            <p:cNvSpPr/>
            <p:nvPr/>
          </p:nvSpPr>
          <p:spPr>
            <a:xfrm rot="5400000">
              <a:off x="9887628" y="200690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C61822D-ADA8-AEC5-E3F2-CAF74E9BD789}"/>
                </a:ext>
              </a:extLst>
            </p:cNvPr>
            <p:cNvSpPr/>
            <p:nvPr/>
          </p:nvSpPr>
          <p:spPr>
            <a:xfrm rot="5400000">
              <a:off x="9642873" y="200690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63BD651-17DD-A4F5-D437-C694D2AA054E}"/>
                </a:ext>
              </a:extLst>
            </p:cNvPr>
            <p:cNvSpPr/>
            <p:nvPr/>
          </p:nvSpPr>
          <p:spPr>
            <a:xfrm rot="5400000">
              <a:off x="9392406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97C80C3-A477-51AD-C665-C44777388E17}"/>
                </a:ext>
              </a:extLst>
            </p:cNvPr>
            <p:cNvSpPr/>
            <p:nvPr/>
          </p:nvSpPr>
          <p:spPr>
            <a:xfrm rot="5400000">
              <a:off x="9152702" y="200690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202B049-D8E3-28B3-97B1-12C88807052E}"/>
                </a:ext>
              </a:extLst>
            </p:cNvPr>
            <p:cNvSpPr/>
            <p:nvPr/>
          </p:nvSpPr>
          <p:spPr>
            <a:xfrm rot="5400000">
              <a:off x="4003967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0764F95-C219-8758-4C28-4727652BF979}"/>
                </a:ext>
              </a:extLst>
            </p:cNvPr>
            <p:cNvSpPr/>
            <p:nvPr/>
          </p:nvSpPr>
          <p:spPr>
            <a:xfrm rot="5400000">
              <a:off x="3759212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2AFD50A-A6AB-4810-C8A5-2319BE890178}"/>
                </a:ext>
              </a:extLst>
            </p:cNvPr>
            <p:cNvSpPr/>
            <p:nvPr/>
          </p:nvSpPr>
          <p:spPr>
            <a:xfrm rot="5400000">
              <a:off x="3514457" y="339119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CD1DFDC-446F-9B26-A8B2-1D69361EBA2C}"/>
                </a:ext>
              </a:extLst>
            </p:cNvPr>
            <p:cNvSpPr/>
            <p:nvPr/>
          </p:nvSpPr>
          <p:spPr>
            <a:xfrm rot="5400000">
              <a:off x="3263990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0A3945B-5CF5-0BDB-B5ED-9361D85CD8A3}"/>
                </a:ext>
              </a:extLst>
            </p:cNvPr>
            <p:cNvSpPr/>
            <p:nvPr/>
          </p:nvSpPr>
          <p:spPr>
            <a:xfrm rot="5400000">
              <a:off x="3024286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FC0C08C-C32F-E8EB-6CB9-89CC76086574}"/>
                </a:ext>
              </a:extLst>
            </p:cNvPr>
            <p:cNvSpPr/>
            <p:nvPr/>
          </p:nvSpPr>
          <p:spPr>
            <a:xfrm rot="5400000">
              <a:off x="2774480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CBB4F37-68D8-0678-E955-8862513E5E57}"/>
                </a:ext>
              </a:extLst>
            </p:cNvPr>
            <p:cNvSpPr/>
            <p:nvPr/>
          </p:nvSpPr>
          <p:spPr>
            <a:xfrm rot="5400000">
              <a:off x="2529725" y="33911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78C61DF-F670-EB11-79D1-F2D86CD70C44}"/>
                </a:ext>
              </a:extLst>
            </p:cNvPr>
            <p:cNvSpPr/>
            <p:nvPr/>
          </p:nvSpPr>
          <p:spPr>
            <a:xfrm rot="5400000">
              <a:off x="2284970" y="339119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CE6B9ADF-5719-F1BC-D85B-C16E75511220}"/>
                </a:ext>
              </a:extLst>
            </p:cNvPr>
            <p:cNvSpPr/>
            <p:nvPr/>
          </p:nvSpPr>
          <p:spPr>
            <a:xfrm rot="5400000">
              <a:off x="2034503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ACDA0DC-7E8C-32AF-A9DC-995B862D14E6}"/>
                </a:ext>
              </a:extLst>
            </p:cNvPr>
            <p:cNvSpPr/>
            <p:nvPr/>
          </p:nvSpPr>
          <p:spPr>
            <a:xfrm rot="5400000">
              <a:off x="1794799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28A79EA-253A-5C32-0252-5AD12F3274FC}"/>
                </a:ext>
              </a:extLst>
            </p:cNvPr>
            <p:cNvSpPr/>
            <p:nvPr/>
          </p:nvSpPr>
          <p:spPr>
            <a:xfrm rot="5400000">
              <a:off x="6456601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F16EBF7-300F-BDC1-FA11-EA0EECD605C9}"/>
                </a:ext>
              </a:extLst>
            </p:cNvPr>
            <p:cNvSpPr/>
            <p:nvPr/>
          </p:nvSpPr>
          <p:spPr>
            <a:xfrm rot="5400000">
              <a:off x="6211846" y="3391199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656F9D5-7E3C-F790-76D6-2B6C03E49053}"/>
                </a:ext>
              </a:extLst>
            </p:cNvPr>
            <p:cNvSpPr/>
            <p:nvPr/>
          </p:nvSpPr>
          <p:spPr>
            <a:xfrm rot="5400000">
              <a:off x="5967091" y="3391198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666D2D2-E609-8BFA-4B4C-4553A653FB60}"/>
                </a:ext>
              </a:extLst>
            </p:cNvPr>
            <p:cNvSpPr/>
            <p:nvPr/>
          </p:nvSpPr>
          <p:spPr>
            <a:xfrm rot="5400000">
              <a:off x="5716624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5425E73-B57A-E5A8-3CD6-3F3B3395AC54}"/>
                </a:ext>
              </a:extLst>
            </p:cNvPr>
            <p:cNvSpPr/>
            <p:nvPr/>
          </p:nvSpPr>
          <p:spPr>
            <a:xfrm rot="5400000">
              <a:off x="5476920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216388D-7643-0211-7127-82ACB357A3F9}"/>
                </a:ext>
              </a:extLst>
            </p:cNvPr>
            <p:cNvSpPr/>
            <p:nvPr/>
          </p:nvSpPr>
          <p:spPr>
            <a:xfrm rot="5400000">
              <a:off x="5227114" y="3391197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545935FE-E999-EC8F-E1FA-38338025372B}"/>
                </a:ext>
              </a:extLst>
            </p:cNvPr>
            <p:cNvSpPr/>
            <p:nvPr/>
          </p:nvSpPr>
          <p:spPr>
            <a:xfrm rot="5400000">
              <a:off x="4982359" y="3391196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770F14C-9772-5F52-6214-CC18D25D6F2A}"/>
                </a:ext>
              </a:extLst>
            </p:cNvPr>
            <p:cNvSpPr/>
            <p:nvPr/>
          </p:nvSpPr>
          <p:spPr>
            <a:xfrm rot="5400000">
              <a:off x="4737604" y="3391195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5999EFB-A8CC-44A0-34B9-C1860D6D3C6F}"/>
                </a:ext>
              </a:extLst>
            </p:cNvPr>
            <p:cNvSpPr/>
            <p:nvPr/>
          </p:nvSpPr>
          <p:spPr>
            <a:xfrm rot="5400000">
              <a:off x="4487137" y="3391194"/>
              <a:ext cx="220525" cy="220525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B2596EE-050F-0648-D9B5-3B353FEE1456}"/>
                </a:ext>
              </a:extLst>
            </p:cNvPr>
            <p:cNvSpPr/>
            <p:nvPr/>
          </p:nvSpPr>
          <p:spPr>
            <a:xfrm rot="5400000">
              <a:off x="4247433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CF017C1-7C21-92CC-B6EF-02681B43E820}"/>
                </a:ext>
              </a:extLst>
            </p:cNvPr>
            <p:cNvSpPr/>
            <p:nvPr/>
          </p:nvSpPr>
          <p:spPr>
            <a:xfrm rot="5400000">
              <a:off x="8909235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AF389733-8435-4B42-2F9B-D1AC1A168213}"/>
                </a:ext>
              </a:extLst>
            </p:cNvPr>
            <p:cNvSpPr/>
            <p:nvPr/>
          </p:nvSpPr>
          <p:spPr>
            <a:xfrm rot="5400000">
              <a:off x="8664480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35552A5-39C9-5980-6DCD-53E37FB9272C}"/>
                </a:ext>
              </a:extLst>
            </p:cNvPr>
            <p:cNvSpPr/>
            <p:nvPr/>
          </p:nvSpPr>
          <p:spPr>
            <a:xfrm rot="5400000">
              <a:off x="8419725" y="339119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CCD06C1-7AA2-DE1B-A8E8-70D1F9F56CC7}"/>
                </a:ext>
              </a:extLst>
            </p:cNvPr>
            <p:cNvSpPr/>
            <p:nvPr/>
          </p:nvSpPr>
          <p:spPr>
            <a:xfrm rot="5400000">
              <a:off x="8169258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43189D14-FCE6-1E93-812B-9DACCC82AC1B}"/>
                </a:ext>
              </a:extLst>
            </p:cNvPr>
            <p:cNvSpPr/>
            <p:nvPr/>
          </p:nvSpPr>
          <p:spPr>
            <a:xfrm rot="5400000">
              <a:off x="7929554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5AE54BF0-ADA5-675B-0DEE-BFAB246E76ED}"/>
                </a:ext>
              </a:extLst>
            </p:cNvPr>
            <p:cNvSpPr/>
            <p:nvPr/>
          </p:nvSpPr>
          <p:spPr>
            <a:xfrm rot="5400000">
              <a:off x="7679748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293BDE0-F02B-A495-25B9-1F942BEFEF29}"/>
                </a:ext>
              </a:extLst>
            </p:cNvPr>
            <p:cNvSpPr/>
            <p:nvPr/>
          </p:nvSpPr>
          <p:spPr>
            <a:xfrm rot="5400000">
              <a:off x="7434993" y="33911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2EBDC662-2231-792E-5D31-FBAB9011AF9F}"/>
                </a:ext>
              </a:extLst>
            </p:cNvPr>
            <p:cNvSpPr/>
            <p:nvPr/>
          </p:nvSpPr>
          <p:spPr>
            <a:xfrm rot="5400000">
              <a:off x="7190238" y="339119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3BF3B96-C83F-5F1C-8DDA-5F0E0C4089D3}"/>
                </a:ext>
              </a:extLst>
            </p:cNvPr>
            <p:cNvSpPr/>
            <p:nvPr/>
          </p:nvSpPr>
          <p:spPr>
            <a:xfrm rot="5400000">
              <a:off x="6939771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97D0124-0C7E-D612-A28A-FE3AF60D8498}"/>
                </a:ext>
              </a:extLst>
            </p:cNvPr>
            <p:cNvSpPr/>
            <p:nvPr/>
          </p:nvSpPr>
          <p:spPr>
            <a:xfrm rot="5400000">
              <a:off x="6700067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A21971-EADA-F9D7-CBD5-D9AF7EF159AF}"/>
                </a:ext>
              </a:extLst>
            </p:cNvPr>
            <p:cNvSpPr/>
            <p:nvPr/>
          </p:nvSpPr>
          <p:spPr>
            <a:xfrm rot="5400000">
              <a:off x="11361870" y="3391200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3EFFB081-2F6F-1557-693A-53BAB70A4E00}"/>
                </a:ext>
              </a:extLst>
            </p:cNvPr>
            <p:cNvSpPr/>
            <p:nvPr/>
          </p:nvSpPr>
          <p:spPr>
            <a:xfrm rot="5400000">
              <a:off x="11117115" y="3391199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CEC1337-AA43-5F74-32D0-5CD646AAFDF8}"/>
                </a:ext>
              </a:extLst>
            </p:cNvPr>
            <p:cNvSpPr/>
            <p:nvPr/>
          </p:nvSpPr>
          <p:spPr>
            <a:xfrm rot="5400000">
              <a:off x="10872360" y="3391198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7C0A0BB-8DD3-88B0-15F9-D597A621F79B}"/>
                </a:ext>
              </a:extLst>
            </p:cNvPr>
            <p:cNvSpPr/>
            <p:nvPr/>
          </p:nvSpPr>
          <p:spPr>
            <a:xfrm rot="5400000">
              <a:off x="10621893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F0BACA-3AEC-284A-BED8-25F387152FEF}"/>
                </a:ext>
              </a:extLst>
            </p:cNvPr>
            <p:cNvSpPr/>
            <p:nvPr/>
          </p:nvSpPr>
          <p:spPr>
            <a:xfrm rot="5400000">
              <a:off x="10382189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4B968AF8-DA5F-5D46-FB89-0B471171E4BC}"/>
                </a:ext>
              </a:extLst>
            </p:cNvPr>
            <p:cNvSpPr/>
            <p:nvPr/>
          </p:nvSpPr>
          <p:spPr>
            <a:xfrm rot="5400000">
              <a:off x="10132383" y="3391197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C25C4C3-CB50-D016-A53C-33998C70E82F}"/>
                </a:ext>
              </a:extLst>
            </p:cNvPr>
            <p:cNvSpPr/>
            <p:nvPr/>
          </p:nvSpPr>
          <p:spPr>
            <a:xfrm rot="5400000">
              <a:off x="9887628" y="3391196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AAD89A8-85E0-5FBC-0515-32114E0A5D30}"/>
                </a:ext>
              </a:extLst>
            </p:cNvPr>
            <p:cNvSpPr/>
            <p:nvPr/>
          </p:nvSpPr>
          <p:spPr>
            <a:xfrm rot="5400000">
              <a:off x="9642873" y="3391195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9E50C3A5-CC18-9B78-70E3-0DAE115EDB29}"/>
                </a:ext>
              </a:extLst>
            </p:cNvPr>
            <p:cNvSpPr/>
            <p:nvPr/>
          </p:nvSpPr>
          <p:spPr>
            <a:xfrm rot="5400000">
              <a:off x="9392406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548F638C-2ADA-66F2-2CDA-84D4CB63AB94}"/>
                </a:ext>
              </a:extLst>
            </p:cNvPr>
            <p:cNvSpPr/>
            <p:nvPr/>
          </p:nvSpPr>
          <p:spPr>
            <a:xfrm rot="5400000">
              <a:off x="9152702" y="3391194"/>
              <a:ext cx="220525" cy="2205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chemeClr val="tx2"/>
                </a:solidFill>
              </a:endParaRP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A5D07E6-C70C-88AF-2685-81ED019C1EA4}"/>
                </a:ext>
              </a:extLst>
            </p:cNvPr>
            <p:cNvCxnSpPr>
              <a:stCxn id="17" idx="6"/>
              <a:endCxn id="61" idx="2"/>
            </p:cNvCxnSpPr>
            <p:nvPr/>
          </p:nvCxnSpPr>
          <p:spPr>
            <a:xfrm>
              <a:off x="1905061" y="2227431"/>
              <a:ext cx="0" cy="11637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82310F0D-6D46-7245-6655-1436C9AEAA71}"/>
                </a:ext>
              </a:extLst>
            </p:cNvPr>
            <p:cNvCxnSpPr>
              <a:cxnSpLocks/>
            </p:cNvCxnSpPr>
            <p:nvPr/>
          </p:nvCxnSpPr>
          <p:spPr>
            <a:xfrm>
              <a:off x="21387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F1B41CD0-DF0A-A91C-2553-DB22144E8A50}"/>
                </a:ext>
              </a:extLst>
            </p:cNvPr>
            <p:cNvCxnSpPr>
              <a:cxnSpLocks/>
            </p:cNvCxnSpPr>
            <p:nvPr/>
          </p:nvCxnSpPr>
          <p:spPr>
            <a:xfrm>
              <a:off x="24029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F97725AF-E3C2-41ED-68A1-EA962404E894}"/>
                </a:ext>
              </a:extLst>
            </p:cNvPr>
            <p:cNvCxnSpPr>
              <a:cxnSpLocks/>
            </p:cNvCxnSpPr>
            <p:nvPr/>
          </p:nvCxnSpPr>
          <p:spPr>
            <a:xfrm>
              <a:off x="26365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FDB20C6D-B347-7367-B232-40B2A7EA6D47}"/>
                </a:ext>
              </a:extLst>
            </p:cNvPr>
            <p:cNvCxnSpPr>
              <a:cxnSpLocks/>
            </p:cNvCxnSpPr>
            <p:nvPr/>
          </p:nvCxnSpPr>
          <p:spPr>
            <a:xfrm>
              <a:off x="28905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FC96B8F8-77F3-32F5-C665-67D0CC96284A}"/>
                </a:ext>
              </a:extLst>
            </p:cNvPr>
            <p:cNvCxnSpPr>
              <a:cxnSpLocks/>
            </p:cNvCxnSpPr>
            <p:nvPr/>
          </p:nvCxnSpPr>
          <p:spPr>
            <a:xfrm>
              <a:off x="31242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85FA9556-DEB7-CAB8-F74A-A6E1A337F0C2}"/>
                </a:ext>
              </a:extLst>
            </p:cNvPr>
            <p:cNvCxnSpPr>
              <a:cxnSpLocks/>
            </p:cNvCxnSpPr>
            <p:nvPr/>
          </p:nvCxnSpPr>
          <p:spPr>
            <a:xfrm>
              <a:off x="33884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E35F55A7-F1F4-F472-450E-E29BB073C4F1}"/>
                </a:ext>
              </a:extLst>
            </p:cNvPr>
            <p:cNvCxnSpPr>
              <a:cxnSpLocks/>
            </p:cNvCxnSpPr>
            <p:nvPr/>
          </p:nvCxnSpPr>
          <p:spPr>
            <a:xfrm>
              <a:off x="36221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A8F2857E-22FE-5E76-8F4F-40CDCF38087D}"/>
                </a:ext>
              </a:extLst>
            </p:cNvPr>
            <p:cNvCxnSpPr>
              <a:cxnSpLocks/>
            </p:cNvCxnSpPr>
            <p:nvPr/>
          </p:nvCxnSpPr>
          <p:spPr>
            <a:xfrm>
              <a:off x="38659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0C481D70-0DC8-5D78-DF51-9EEEEAD018C0}"/>
                </a:ext>
              </a:extLst>
            </p:cNvPr>
            <p:cNvCxnSpPr>
              <a:cxnSpLocks/>
            </p:cNvCxnSpPr>
            <p:nvPr/>
          </p:nvCxnSpPr>
          <p:spPr>
            <a:xfrm>
              <a:off x="40996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4AD515CE-06A3-CF89-4E0D-8910E6875115}"/>
                </a:ext>
              </a:extLst>
            </p:cNvPr>
            <p:cNvCxnSpPr>
              <a:cxnSpLocks/>
            </p:cNvCxnSpPr>
            <p:nvPr/>
          </p:nvCxnSpPr>
          <p:spPr>
            <a:xfrm>
              <a:off x="43637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9EDE252B-69F0-B949-FBD8-E021065FDEC8}"/>
                </a:ext>
              </a:extLst>
            </p:cNvPr>
            <p:cNvCxnSpPr>
              <a:cxnSpLocks/>
            </p:cNvCxnSpPr>
            <p:nvPr/>
          </p:nvCxnSpPr>
          <p:spPr>
            <a:xfrm>
              <a:off x="45974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30C45D89-3EE2-B667-7F96-30E7C29005FF}"/>
                </a:ext>
              </a:extLst>
            </p:cNvPr>
            <p:cNvCxnSpPr>
              <a:cxnSpLocks/>
            </p:cNvCxnSpPr>
            <p:nvPr/>
          </p:nvCxnSpPr>
          <p:spPr>
            <a:xfrm>
              <a:off x="48514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EF826B12-4897-CFA3-8A3F-B8F175493BE6}"/>
                </a:ext>
              </a:extLst>
            </p:cNvPr>
            <p:cNvCxnSpPr>
              <a:cxnSpLocks/>
            </p:cNvCxnSpPr>
            <p:nvPr/>
          </p:nvCxnSpPr>
          <p:spPr>
            <a:xfrm>
              <a:off x="50851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807D82A0-62F9-FCDC-000D-15C87FAF12B4}"/>
                </a:ext>
              </a:extLst>
            </p:cNvPr>
            <p:cNvCxnSpPr>
              <a:cxnSpLocks/>
            </p:cNvCxnSpPr>
            <p:nvPr/>
          </p:nvCxnSpPr>
          <p:spPr>
            <a:xfrm>
              <a:off x="53493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F6D0310F-C712-8AAD-E040-69BAB0FDDC14}"/>
                </a:ext>
              </a:extLst>
            </p:cNvPr>
            <p:cNvCxnSpPr>
              <a:cxnSpLocks/>
            </p:cNvCxnSpPr>
            <p:nvPr/>
          </p:nvCxnSpPr>
          <p:spPr>
            <a:xfrm>
              <a:off x="55829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B8DAA235-B1DD-8B19-1714-49BC70BD8497}"/>
                </a:ext>
              </a:extLst>
            </p:cNvPr>
            <p:cNvCxnSpPr>
              <a:cxnSpLocks/>
            </p:cNvCxnSpPr>
            <p:nvPr/>
          </p:nvCxnSpPr>
          <p:spPr>
            <a:xfrm>
              <a:off x="58369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EE87E834-76DB-BE1C-78FE-BD3E0D8D022B}"/>
                </a:ext>
              </a:extLst>
            </p:cNvPr>
            <p:cNvCxnSpPr>
              <a:cxnSpLocks/>
            </p:cNvCxnSpPr>
            <p:nvPr/>
          </p:nvCxnSpPr>
          <p:spPr>
            <a:xfrm>
              <a:off x="60706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D5B5A22B-BE8A-5C7C-870A-C58F0C0EAF09}"/>
                </a:ext>
              </a:extLst>
            </p:cNvPr>
            <p:cNvCxnSpPr>
              <a:cxnSpLocks/>
            </p:cNvCxnSpPr>
            <p:nvPr/>
          </p:nvCxnSpPr>
          <p:spPr>
            <a:xfrm>
              <a:off x="63348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F88BA5AE-660B-A6A3-F683-23C759A51664}"/>
                </a:ext>
              </a:extLst>
            </p:cNvPr>
            <p:cNvCxnSpPr>
              <a:cxnSpLocks/>
            </p:cNvCxnSpPr>
            <p:nvPr/>
          </p:nvCxnSpPr>
          <p:spPr>
            <a:xfrm>
              <a:off x="65685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1B89DE1B-6123-C354-8369-16F991907BCD}"/>
                </a:ext>
              </a:extLst>
            </p:cNvPr>
            <p:cNvCxnSpPr>
              <a:cxnSpLocks/>
            </p:cNvCxnSpPr>
            <p:nvPr/>
          </p:nvCxnSpPr>
          <p:spPr>
            <a:xfrm>
              <a:off x="68225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9FE9E477-4FEE-70AE-6CF2-C2F5BFC925D3}"/>
                </a:ext>
              </a:extLst>
            </p:cNvPr>
            <p:cNvCxnSpPr>
              <a:cxnSpLocks/>
            </p:cNvCxnSpPr>
            <p:nvPr/>
          </p:nvCxnSpPr>
          <p:spPr>
            <a:xfrm>
              <a:off x="70561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9C4249D3-B7D9-D5FD-94A4-ED752D1CA27A}"/>
                </a:ext>
              </a:extLst>
            </p:cNvPr>
            <p:cNvCxnSpPr>
              <a:cxnSpLocks/>
            </p:cNvCxnSpPr>
            <p:nvPr/>
          </p:nvCxnSpPr>
          <p:spPr>
            <a:xfrm>
              <a:off x="73203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FEF8BCF3-B448-C02D-955B-B59974DC6965}"/>
                </a:ext>
              </a:extLst>
            </p:cNvPr>
            <p:cNvCxnSpPr>
              <a:cxnSpLocks/>
            </p:cNvCxnSpPr>
            <p:nvPr/>
          </p:nvCxnSpPr>
          <p:spPr>
            <a:xfrm>
              <a:off x="75540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A0C71375-23A4-1AA8-6C0A-1C01F014144D}"/>
                </a:ext>
              </a:extLst>
            </p:cNvPr>
            <p:cNvCxnSpPr>
              <a:cxnSpLocks/>
            </p:cNvCxnSpPr>
            <p:nvPr/>
          </p:nvCxnSpPr>
          <p:spPr>
            <a:xfrm>
              <a:off x="77877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B90B5A23-9051-A152-BF66-9722BDAFD9F1}"/>
                </a:ext>
              </a:extLst>
            </p:cNvPr>
            <p:cNvCxnSpPr>
              <a:cxnSpLocks/>
            </p:cNvCxnSpPr>
            <p:nvPr/>
          </p:nvCxnSpPr>
          <p:spPr>
            <a:xfrm>
              <a:off x="80213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D5A96047-9B24-60FB-1441-AAF468EA2118}"/>
                </a:ext>
              </a:extLst>
            </p:cNvPr>
            <p:cNvCxnSpPr>
              <a:cxnSpLocks/>
            </p:cNvCxnSpPr>
            <p:nvPr/>
          </p:nvCxnSpPr>
          <p:spPr>
            <a:xfrm>
              <a:off x="82855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8CEADBEB-E55A-4CD3-B1CB-A9DD63652477}"/>
                </a:ext>
              </a:extLst>
            </p:cNvPr>
            <p:cNvCxnSpPr>
              <a:cxnSpLocks/>
            </p:cNvCxnSpPr>
            <p:nvPr/>
          </p:nvCxnSpPr>
          <p:spPr>
            <a:xfrm>
              <a:off x="85192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56079221-B87E-4897-9191-482733518F80}"/>
                </a:ext>
              </a:extLst>
            </p:cNvPr>
            <p:cNvCxnSpPr>
              <a:cxnSpLocks/>
            </p:cNvCxnSpPr>
            <p:nvPr/>
          </p:nvCxnSpPr>
          <p:spPr>
            <a:xfrm>
              <a:off x="87732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3CE6AA9F-AD51-198E-1738-BB2AFA4D4AEC}"/>
                </a:ext>
              </a:extLst>
            </p:cNvPr>
            <p:cNvCxnSpPr>
              <a:cxnSpLocks/>
            </p:cNvCxnSpPr>
            <p:nvPr/>
          </p:nvCxnSpPr>
          <p:spPr>
            <a:xfrm>
              <a:off x="90069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FE3F1345-5B7D-3CDA-3DFC-302937AD1783}"/>
                </a:ext>
              </a:extLst>
            </p:cNvPr>
            <p:cNvCxnSpPr>
              <a:cxnSpLocks/>
            </p:cNvCxnSpPr>
            <p:nvPr/>
          </p:nvCxnSpPr>
          <p:spPr>
            <a:xfrm>
              <a:off x="92710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B5A78D8E-711D-6AF7-BE63-C9FE9CA7BDC8}"/>
                </a:ext>
              </a:extLst>
            </p:cNvPr>
            <p:cNvCxnSpPr>
              <a:cxnSpLocks/>
            </p:cNvCxnSpPr>
            <p:nvPr/>
          </p:nvCxnSpPr>
          <p:spPr>
            <a:xfrm>
              <a:off x="95047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B77F6015-242A-352A-F2B0-CA71A8A107F2}"/>
                </a:ext>
              </a:extLst>
            </p:cNvPr>
            <p:cNvCxnSpPr>
              <a:cxnSpLocks/>
            </p:cNvCxnSpPr>
            <p:nvPr/>
          </p:nvCxnSpPr>
          <p:spPr>
            <a:xfrm>
              <a:off x="97587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7FC4A2AF-AD1D-06D9-A828-559381873CE4}"/>
                </a:ext>
              </a:extLst>
            </p:cNvPr>
            <p:cNvCxnSpPr>
              <a:cxnSpLocks/>
            </p:cNvCxnSpPr>
            <p:nvPr/>
          </p:nvCxnSpPr>
          <p:spPr>
            <a:xfrm>
              <a:off x="999242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A5970E8C-CFB1-05AB-9295-D6E181F02F26}"/>
                </a:ext>
              </a:extLst>
            </p:cNvPr>
            <p:cNvCxnSpPr>
              <a:cxnSpLocks/>
            </p:cNvCxnSpPr>
            <p:nvPr/>
          </p:nvCxnSpPr>
          <p:spPr>
            <a:xfrm>
              <a:off x="102565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F3148886-53BD-2A41-D9E0-1E610F0D88AC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2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0B26E9DD-CD7E-E9CF-12A7-3C37C1A719CB}"/>
                </a:ext>
              </a:extLst>
            </p:cNvPr>
            <p:cNvCxnSpPr>
              <a:cxnSpLocks/>
            </p:cNvCxnSpPr>
            <p:nvPr/>
          </p:nvCxnSpPr>
          <p:spPr>
            <a:xfrm>
              <a:off x="1074426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478CEB3E-D795-4616-1845-6970EEFD0FC4}"/>
                </a:ext>
              </a:extLst>
            </p:cNvPr>
            <p:cNvCxnSpPr>
              <a:cxnSpLocks/>
            </p:cNvCxnSpPr>
            <p:nvPr/>
          </p:nvCxnSpPr>
          <p:spPr>
            <a:xfrm>
              <a:off x="1097794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CB68B2DB-D282-A7F0-5BB3-F47611B7410A}"/>
                </a:ext>
              </a:extLst>
            </p:cNvPr>
            <p:cNvCxnSpPr>
              <a:cxnSpLocks/>
            </p:cNvCxnSpPr>
            <p:nvPr/>
          </p:nvCxnSpPr>
          <p:spPr>
            <a:xfrm>
              <a:off x="1124210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4B579FF0-D2E4-8C8F-C899-1A4E4907C8FD}"/>
                </a:ext>
              </a:extLst>
            </p:cNvPr>
            <p:cNvCxnSpPr>
              <a:cxnSpLocks/>
            </p:cNvCxnSpPr>
            <p:nvPr/>
          </p:nvCxnSpPr>
          <p:spPr>
            <a:xfrm>
              <a:off x="11475781" y="2227431"/>
              <a:ext cx="0" cy="11270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Content Placeholder 2">
            <a:extLst>
              <a:ext uri="{FF2B5EF4-FFF2-40B4-BE49-F238E27FC236}">
                <a16:creationId xmlns:a16="http://schemas.microsoft.com/office/drawing/2014/main" id="{4CAC448F-4551-6280-0591-85A5483F4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19" y="1784233"/>
            <a:ext cx="1637505" cy="734384"/>
          </a:xfrm>
        </p:spPr>
        <p:txBody>
          <a:bodyPr/>
          <a:lstStyle/>
          <a:p>
            <a:r>
              <a:rPr lang="en-US" dirty="0"/>
              <a:t>40 respondents</a:t>
            </a:r>
            <a:br>
              <a:rPr lang="en-US" dirty="0"/>
            </a:br>
            <a:r>
              <a:rPr lang="en-US" dirty="0"/>
              <a:t>10 “Yes” answers</a:t>
            </a:r>
            <a:br>
              <a:rPr lang="en-US" dirty="0"/>
            </a:br>
            <a:r>
              <a:rPr lang="en-US" b="1" dirty="0"/>
              <a:t>25% </a:t>
            </a:r>
            <a:r>
              <a:rPr lang="en-US" dirty="0"/>
              <a:t>positive</a:t>
            </a:r>
          </a:p>
        </p:txBody>
      </p:sp>
      <p:sp>
        <p:nvSpPr>
          <p:cNvPr id="136" name="Content Placeholder 2">
            <a:extLst>
              <a:ext uri="{FF2B5EF4-FFF2-40B4-BE49-F238E27FC236}">
                <a16:creationId xmlns:a16="http://schemas.microsoft.com/office/drawing/2014/main" id="{C2B1E4D9-A2F8-1A1C-207B-A73FE5554DA0}"/>
              </a:ext>
            </a:extLst>
          </p:cNvPr>
          <p:cNvSpPr txBox="1">
            <a:spLocks/>
          </p:cNvSpPr>
          <p:nvPr/>
        </p:nvSpPr>
        <p:spPr>
          <a:xfrm>
            <a:off x="3434574" y="1819221"/>
            <a:ext cx="1637505" cy="7343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40 respondents</a:t>
            </a:r>
            <a:br>
              <a:rPr lang="en-US" dirty="0"/>
            </a:br>
            <a:r>
              <a:rPr lang="en-US" dirty="0"/>
              <a:t>17 “Yes” answers</a:t>
            </a:r>
            <a:br>
              <a:rPr lang="en-US" dirty="0"/>
            </a:br>
            <a:r>
              <a:rPr lang="en-US" b="1" dirty="0"/>
              <a:t>42.5% </a:t>
            </a:r>
            <a:r>
              <a:rPr lang="en-US" dirty="0"/>
              <a:t>positive</a:t>
            </a:r>
          </a:p>
        </p:txBody>
      </p:sp>
      <p:sp>
        <p:nvSpPr>
          <p:cNvPr id="141" name="Content Placeholder 2">
            <a:extLst>
              <a:ext uri="{FF2B5EF4-FFF2-40B4-BE49-F238E27FC236}">
                <a16:creationId xmlns:a16="http://schemas.microsoft.com/office/drawing/2014/main" id="{15F96818-C847-59FD-6E3B-D381B7002F12}"/>
              </a:ext>
            </a:extLst>
          </p:cNvPr>
          <p:cNvSpPr txBox="1">
            <a:spLocks/>
          </p:cNvSpPr>
          <p:nvPr/>
        </p:nvSpPr>
        <p:spPr>
          <a:xfrm>
            <a:off x="683519" y="2633392"/>
            <a:ext cx="1552559" cy="1801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B0F0"/>
                </a:solidFill>
              </a:rPr>
              <a:t>3 switch “Yes” to “No”</a:t>
            </a:r>
          </a:p>
        </p:txBody>
      </p:sp>
      <p:sp>
        <p:nvSpPr>
          <p:cNvPr id="263" name="Content Placeholder 2">
            <a:extLst>
              <a:ext uri="{FF2B5EF4-FFF2-40B4-BE49-F238E27FC236}">
                <a16:creationId xmlns:a16="http://schemas.microsoft.com/office/drawing/2014/main" id="{EF4DD494-D813-04D5-C78F-600156216B5A}"/>
              </a:ext>
            </a:extLst>
          </p:cNvPr>
          <p:cNvSpPr txBox="1">
            <a:spLocks/>
          </p:cNvSpPr>
          <p:nvPr/>
        </p:nvSpPr>
        <p:spPr>
          <a:xfrm>
            <a:off x="3434574" y="3223354"/>
            <a:ext cx="1767208" cy="365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B0F0"/>
                </a:solidFill>
              </a:rPr>
              <a:t>10 switch  “No” to “Yes”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" name="Content Placeholder 2">
                <a:extLst>
                  <a:ext uri="{FF2B5EF4-FFF2-40B4-BE49-F238E27FC236}">
                    <a16:creationId xmlns:a16="http://schemas.microsoft.com/office/drawing/2014/main" id="{8969EFE4-1568-C003-1E59-4F4A3045F9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96527" y="1816582"/>
                <a:ext cx="2947905" cy="1339975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0" indent="0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Arial" panose="020B0604020202020204" pitchFamily="34" charset="0"/>
                  <a:buNone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304792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463284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6095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755885" indent="-121917" algn="l" defTabSz="914377" rtl="0" eaLnBrk="1" latinLnBrk="0" hangingPunct="1">
                  <a:lnSpc>
                    <a:spcPts val="1600"/>
                  </a:lnSpc>
                  <a:spcBef>
                    <a:spcPts val="0"/>
                  </a:spcBef>
                  <a:spcAft>
                    <a:spcPts val="1067"/>
                  </a:spcAft>
                  <a:buFont typeface="Wingdings" pitchFamily="2" charset="2"/>
                  <a:buChar char="§"/>
                  <a:defRPr sz="11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10+3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=2.77</m:t>
                      </m:r>
                    </m:oMath>
                  </m:oMathPara>
                </a14:m>
                <a:endParaRPr lang="en-US" sz="1600" b="0" dirty="0">
                  <a:solidFill>
                    <a:schemeClr val="tx1"/>
                  </a:solidFill>
                  <a:latin typeface="Times" pitchFamily="2" charset="0"/>
                </a:endParaRPr>
              </a:p>
            </p:txBody>
          </p:sp>
        </mc:Choice>
        <mc:Fallback>
          <p:sp>
            <p:nvSpPr>
              <p:cNvPr id="266" name="Content Placeholder 2">
                <a:extLst>
                  <a:ext uri="{FF2B5EF4-FFF2-40B4-BE49-F238E27FC236}">
                    <a16:creationId xmlns:a16="http://schemas.microsoft.com/office/drawing/2014/main" id="{8969EFE4-1568-C003-1E59-4F4A3045F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527" y="1816582"/>
                <a:ext cx="2947905" cy="1339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7" name="TextBox 266">
            <a:extLst>
              <a:ext uri="{FF2B5EF4-FFF2-40B4-BE49-F238E27FC236}">
                <a16:creationId xmlns:a16="http://schemas.microsoft.com/office/drawing/2014/main" id="{E071AF27-5218-B1B5-88BA-1C0B4C910F0C}"/>
              </a:ext>
            </a:extLst>
          </p:cNvPr>
          <p:cNvSpPr txBox="1"/>
          <p:nvPr/>
        </p:nvSpPr>
        <p:spPr>
          <a:xfrm>
            <a:off x="5328745" y="486629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6AD298A0-A31E-C381-DB8C-D5D3FD8FA68C}"/>
              </a:ext>
            </a:extLst>
          </p:cNvPr>
          <p:cNvSpPr txBox="1"/>
          <p:nvPr/>
        </p:nvSpPr>
        <p:spPr>
          <a:xfrm>
            <a:off x="6768662" y="497139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  <p:sp>
        <p:nvSpPr>
          <p:cNvPr id="272" name="Content Placeholder 2">
            <a:extLst>
              <a:ext uri="{FF2B5EF4-FFF2-40B4-BE49-F238E27FC236}">
                <a16:creationId xmlns:a16="http://schemas.microsoft.com/office/drawing/2014/main" id="{91E91344-CC6B-3FFC-4648-F3D74BD2C83A}"/>
              </a:ext>
            </a:extLst>
          </p:cNvPr>
          <p:cNvSpPr txBox="1">
            <a:spLocks/>
          </p:cNvSpPr>
          <p:nvPr/>
        </p:nvSpPr>
        <p:spPr>
          <a:xfrm>
            <a:off x="6456110" y="2980331"/>
            <a:ext cx="2769876" cy="57423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 i="1" dirty="0">
                <a:solidFill>
                  <a:schemeClr val="tx1"/>
                </a:solidFill>
                <a:latin typeface="Times" pitchFamily="2" charset="0"/>
              </a:rPr>
              <a:t>p</a:t>
            </a:r>
            <a:r>
              <a:rPr lang="en-US" sz="1400" b="0" dirty="0">
                <a:solidFill>
                  <a:schemeClr val="tx1"/>
                </a:solidFill>
                <a:latin typeface="Times" pitchFamily="2" charset="0"/>
              </a:rPr>
              <a:t> = 0.098 &gt; 0.05</a:t>
            </a:r>
          </a:p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Difference is “</a:t>
            </a:r>
            <a:r>
              <a:rPr lang="en-US" sz="1400" b="1" dirty="0">
                <a:solidFill>
                  <a:schemeClr val="tx1"/>
                </a:solidFill>
                <a:latin typeface="Times" pitchFamily="2" charset="0"/>
              </a:rPr>
              <a:t>Not significant</a:t>
            </a:r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”</a:t>
            </a:r>
          </a:p>
        </p:txBody>
      </p:sp>
      <p:sp>
        <p:nvSpPr>
          <p:cNvPr id="274" name="Right Brace 273">
            <a:extLst>
              <a:ext uri="{FF2B5EF4-FFF2-40B4-BE49-F238E27FC236}">
                <a16:creationId xmlns:a16="http://schemas.microsoft.com/office/drawing/2014/main" id="{1E71796E-61E6-EBD9-A42A-DDEAA6AAADB1}"/>
              </a:ext>
            </a:extLst>
          </p:cNvPr>
          <p:cNvSpPr/>
          <p:nvPr/>
        </p:nvSpPr>
        <p:spPr>
          <a:xfrm>
            <a:off x="3162340" y="2967852"/>
            <a:ext cx="96015" cy="8077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" name="Right Brace 275">
            <a:extLst>
              <a:ext uri="{FF2B5EF4-FFF2-40B4-BE49-F238E27FC236}">
                <a16:creationId xmlns:a16="http://schemas.microsoft.com/office/drawing/2014/main" id="{DE67615C-1061-0B76-D40C-6BF4E1E1B805}"/>
              </a:ext>
            </a:extLst>
          </p:cNvPr>
          <p:cNvSpPr/>
          <p:nvPr/>
        </p:nvSpPr>
        <p:spPr>
          <a:xfrm rot="10800000">
            <a:off x="2188070" y="2573068"/>
            <a:ext cx="96015" cy="347443"/>
          </a:xfrm>
          <a:prstGeom prst="rightBrace">
            <a:avLst>
              <a:gd name="adj1" fmla="val 36376"/>
              <a:gd name="adj2" fmla="val 4634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7" name="Content Placeholder 2">
            <a:extLst>
              <a:ext uri="{FF2B5EF4-FFF2-40B4-BE49-F238E27FC236}">
                <a16:creationId xmlns:a16="http://schemas.microsoft.com/office/drawing/2014/main" id="{9BB65DCA-5454-F19A-85D0-3CD0A1DCE077}"/>
              </a:ext>
            </a:extLst>
          </p:cNvPr>
          <p:cNvSpPr txBox="1">
            <a:spLocks/>
          </p:cNvSpPr>
          <p:nvPr/>
        </p:nvSpPr>
        <p:spPr>
          <a:xfrm>
            <a:off x="6456110" y="4009004"/>
            <a:ext cx="3649791" cy="57423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Arial" panose="020B0604020202020204" pitchFamily="34" charset="0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04792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3284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095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55885" indent="-121917" algn="l" defTabSz="914377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1067"/>
              </a:spcAft>
              <a:buFont typeface="Wingdings" pitchFamily="2" charset="2"/>
              <a:buChar char="§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Out of 13 switches, 10 are from “No” to “Yes” versus 3 from “Yes” to “No”.</a:t>
            </a:r>
          </a:p>
          <a:p>
            <a:r>
              <a:rPr lang="en-US" sz="1400" dirty="0">
                <a:solidFill>
                  <a:schemeClr val="tx1"/>
                </a:solidFill>
                <a:latin typeface="Times" pitchFamily="2" charset="0"/>
              </a:rPr>
              <a:t>Here switches are not significantly more likely to be from “No” to “Yes” than the other way.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686DDE-80E8-9A24-2C40-A89BBAD27D9D}"/>
              </a:ext>
            </a:extLst>
          </p:cNvPr>
          <p:cNvSpPr txBox="1"/>
          <p:nvPr/>
        </p:nvSpPr>
        <p:spPr>
          <a:xfrm>
            <a:off x="6955604" y="222949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sz="1400" dirty="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180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rgbClr val="000000"/>
      </a:dk1>
      <a:lt1>
        <a:srgbClr val="FFFFFF"/>
      </a:lt1>
      <a:dk2>
        <a:srgbClr val="5F5F5F"/>
      </a:dk2>
      <a:lt2>
        <a:srgbClr val="EAEAEA"/>
      </a:lt2>
      <a:accent1>
        <a:srgbClr val="3399CC"/>
      </a:accent1>
      <a:accent2>
        <a:srgbClr val="90B060"/>
      </a:accent2>
      <a:accent3>
        <a:srgbClr val="C0504D"/>
      </a:accent3>
      <a:accent4>
        <a:srgbClr val="8064A2"/>
      </a:accent4>
      <a:accent5>
        <a:srgbClr val="979797"/>
      </a:accent5>
      <a:accent6>
        <a:srgbClr val="FFCC00"/>
      </a:accent6>
      <a:hlink>
        <a:srgbClr val="FFFFFF"/>
      </a:hlink>
      <a:folHlink>
        <a:srgbClr val="FFFFFF"/>
      </a:folHlink>
    </a:clrScheme>
    <a:fontScheme name="Helvetica Neue">
      <a:majorFont>
        <a:latin typeface="Helvetica Neue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Helvetica Neue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FF"/>
        </a:solidFill>
        <a:ln>
          <a:solidFill>
            <a:srgbClr val="000000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tx2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otobi Style Guide 2020 16x9 template" id="{6478C725-833A-324F-A093-0ED81FD975D7}" vid="{453F6ED7-BEFD-D446-8D70-753B10090E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10413</TotalTime>
  <Words>434</Words>
  <Application>Microsoft Macintosh PowerPoint</Application>
  <PresentationFormat>Widescreen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Helvetica Neue</vt:lpstr>
      <vt:lpstr>Times</vt:lpstr>
      <vt:lpstr>Wingdings</vt:lpstr>
      <vt:lpstr>Office Theme</vt:lpstr>
      <vt:lpstr>Comparing percentages: Independent vs paired samples</vt:lpstr>
      <vt:lpstr>Example 1: Independent samples</vt:lpstr>
      <vt:lpstr>Example 2: Paired samples</vt:lpstr>
      <vt:lpstr>Example 3: Paired samples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Karp</dc:creator>
  <cp:lastModifiedBy>Pieter Sheth-Voss</cp:lastModifiedBy>
  <cp:revision>243</cp:revision>
  <dcterms:created xsi:type="dcterms:W3CDTF">2020-06-04T20:26:32Z</dcterms:created>
  <dcterms:modified xsi:type="dcterms:W3CDTF">2022-07-05T22:07:16Z</dcterms:modified>
</cp:coreProperties>
</file>